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fr-FR"/>
    </a:defPPr>
    <a:lvl1pPr marL="0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9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3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8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2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6337"/>
    <a:srgbClr val="C42B3C"/>
    <a:srgbClr val="E43D34"/>
    <a:srgbClr val="C22B33"/>
    <a:srgbClr val="CC9B31"/>
    <a:srgbClr val="F39F36"/>
    <a:srgbClr val="D72665"/>
    <a:srgbClr val="A52C46"/>
    <a:srgbClr val="F8C429"/>
    <a:srgbClr val="4BBD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99"/>
    <p:restoredTop sz="94620"/>
  </p:normalViewPr>
  <p:slideViewPr>
    <p:cSldViewPr snapToGrid="0" snapToObjects="1">
      <p:cViewPr>
        <p:scale>
          <a:sx n="152" d="100"/>
          <a:sy n="152" d="100"/>
        </p:scale>
        <p:origin x="-48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52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683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23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384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8928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302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20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54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813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17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l’icône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51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42678-2355-B24D-B1E8-0C481DBA5EE6}" type="datetimeFigureOut">
              <a:rPr lang="fr-FR" smtClean="0"/>
              <a:t>17/01/2019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134D0-5565-C24D-8D97-0EBC7A639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093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18" Type="http://schemas.openxmlformats.org/officeDocument/2006/relationships/image" Target="../media/image22.emf"/><Relationship Id="rId3" Type="http://schemas.openxmlformats.org/officeDocument/2006/relationships/image" Target="../media/image7.emf"/><Relationship Id="rId21" Type="http://schemas.openxmlformats.org/officeDocument/2006/relationships/image" Target="../media/image25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17" Type="http://schemas.openxmlformats.org/officeDocument/2006/relationships/image" Target="../media/image21.emf"/><Relationship Id="rId2" Type="http://schemas.openxmlformats.org/officeDocument/2006/relationships/image" Target="../media/image6.emf"/><Relationship Id="rId16" Type="http://schemas.openxmlformats.org/officeDocument/2006/relationships/image" Target="../media/image20.emf"/><Relationship Id="rId20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19" Type="http://schemas.openxmlformats.org/officeDocument/2006/relationships/image" Target="../media/image23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emf"/><Relationship Id="rId22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EEB39813-C86B-4F4D-A079-70ADD909C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" y="5858"/>
            <a:ext cx="6856901" cy="766264"/>
          </a:xfrm>
          <a:prstGeom prst="rect">
            <a:avLst/>
          </a:prstGeom>
        </p:spPr>
      </p:pic>
      <p:sp>
        <p:nvSpPr>
          <p:cNvPr id="26" name="Rectangle à coins arrondis 25">
            <a:extLst>
              <a:ext uri="{FF2B5EF4-FFF2-40B4-BE49-F238E27FC236}">
                <a16:creationId xmlns:a16="http://schemas.microsoft.com/office/drawing/2014/main" id="{7D165F5D-C29B-7C4E-B7CD-3602315BA2B5}"/>
              </a:ext>
            </a:extLst>
          </p:cNvPr>
          <p:cNvSpPr/>
          <p:nvPr/>
        </p:nvSpPr>
        <p:spPr>
          <a:xfrm>
            <a:off x="2236550" y="174462"/>
            <a:ext cx="4307186" cy="435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1AF4AE-BA41-5342-A037-B5C7B35E293D}"/>
              </a:ext>
            </a:extLst>
          </p:cNvPr>
          <p:cNvSpPr/>
          <p:nvPr/>
        </p:nvSpPr>
        <p:spPr>
          <a:xfrm>
            <a:off x="192608" y="159314"/>
            <a:ext cx="2043943" cy="461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Fiche Action 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30442E-BA22-8244-8567-AD89F1850B8A}"/>
              </a:ext>
            </a:extLst>
          </p:cNvPr>
          <p:cNvSpPr/>
          <p:nvPr/>
        </p:nvSpPr>
        <p:spPr>
          <a:xfrm>
            <a:off x="2236550" y="204130"/>
            <a:ext cx="4307186" cy="400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Nom de l’Action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6C157A-7E2B-2F4F-8DA0-20E1D45A40CF}"/>
              </a:ext>
            </a:extLst>
          </p:cNvPr>
          <p:cNvSpPr/>
          <p:nvPr/>
        </p:nvSpPr>
        <p:spPr>
          <a:xfrm>
            <a:off x="102975" y="924695"/>
            <a:ext cx="5391492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Direction :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58F9FE-17DB-5B4B-A3C9-E5BFE699ACE6}"/>
              </a:ext>
            </a:extLst>
          </p:cNvPr>
          <p:cNvSpPr/>
          <p:nvPr/>
        </p:nvSpPr>
        <p:spPr>
          <a:xfrm>
            <a:off x="3347255" y="938565"/>
            <a:ext cx="6027077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Référent :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3FE2A6-12DB-8F40-B8DF-00DED34D5C5D}"/>
              </a:ext>
            </a:extLst>
          </p:cNvPr>
          <p:cNvSpPr/>
          <p:nvPr/>
        </p:nvSpPr>
        <p:spPr>
          <a:xfrm>
            <a:off x="430786" y="1250640"/>
            <a:ext cx="5848703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Durée :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BFC951-91C5-E347-B682-ED2F817A8F98}"/>
              </a:ext>
            </a:extLst>
          </p:cNvPr>
          <p:cNvSpPr/>
          <p:nvPr/>
        </p:nvSpPr>
        <p:spPr>
          <a:xfrm>
            <a:off x="3622133" y="1250640"/>
            <a:ext cx="2738660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Budget global :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F19755-DC8A-734E-93C2-DFF2DB8999F4}"/>
              </a:ext>
            </a:extLst>
          </p:cNvPr>
          <p:cNvSpPr/>
          <p:nvPr/>
        </p:nvSpPr>
        <p:spPr>
          <a:xfrm>
            <a:off x="96579" y="1588268"/>
            <a:ext cx="6754477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Partenaires :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95CA8F-4963-9943-BFA1-6B24623827E4}"/>
              </a:ext>
            </a:extLst>
          </p:cNvPr>
          <p:cNvSpPr/>
          <p:nvPr/>
        </p:nvSpPr>
        <p:spPr>
          <a:xfrm>
            <a:off x="423661" y="2424079"/>
            <a:ext cx="2756858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22B33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Quels sont les objectifs de cette Action ?</a:t>
            </a:r>
          </a:p>
        </p:txBody>
      </p:sp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6DB3D142-6530-144F-9678-2E4CE8E20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718469"/>
              </p:ext>
            </p:extLst>
          </p:nvPr>
        </p:nvGraphicFramePr>
        <p:xfrm>
          <a:off x="3496266" y="4327190"/>
          <a:ext cx="2783225" cy="159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274">
                  <a:extLst>
                    <a:ext uri="{9D8B030D-6E8A-4147-A177-3AD203B41FA5}">
                      <a16:colId xmlns:a16="http://schemas.microsoft.com/office/drawing/2014/main" val="2178990558"/>
                    </a:ext>
                  </a:extLst>
                </a:gridCol>
                <a:gridCol w="2407951">
                  <a:extLst>
                    <a:ext uri="{9D8B030D-6E8A-4147-A177-3AD203B41FA5}">
                      <a16:colId xmlns:a16="http://schemas.microsoft.com/office/drawing/2014/main" val="3438481753"/>
                    </a:ext>
                  </a:extLst>
                </a:gridCol>
              </a:tblGrid>
              <a:tr h="398040">
                <a:tc>
                  <a:txBody>
                    <a:bodyPr/>
                    <a:lstStyle/>
                    <a:p>
                      <a:endParaRPr lang="fr-FR" sz="10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L’organisation de son pilotage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..............................................................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727911"/>
                  </a:ext>
                </a:extLst>
              </a:tr>
              <a:tr h="398040">
                <a:tc>
                  <a:txBody>
                    <a:bodyPr/>
                    <a:lstStyle/>
                    <a:p>
                      <a:endParaRPr lang="fr-FR" sz="10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La participation des acteurs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..............................................................</a:t>
                      </a:r>
                      <a:endParaRPr lang="fr-FR" sz="700" dirty="0">
                        <a:solidFill>
                          <a:srgbClr val="C42B3C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017985"/>
                  </a:ext>
                </a:extLst>
              </a:tr>
              <a:tr h="398040">
                <a:tc>
                  <a:txBody>
                    <a:bodyPr/>
                    <a:lstStyle/>
                    <a:p>
                      <a:endParaRPr lang="fr-FR" sz="10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Une approche transversale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..............................................................</a:t>
                      </a:r>
                      <a:endParaRPr lang="fr-FR" sz="700" dirty="0">
                        <a:solidFill>
                          <a:srgbClr val="C42B3C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924354"/>
                  </a:ext>
                </a:extLst>
              </a:tr>
              <a:tr h="398040">
                <a:tc>
                  <a:txBody>
                    <a:bodyPr/>
                    <a:lstStyle/>
                    <a:p>
                      <a:endParaRPr lang="fr-FR" sz="10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Un mode d’évaluation partagé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..............................................................</a:t>
                      </a:r>
                      <a:endParaRPr lang="fr-FR" sz="700" dirty="0">
                        <a:solidFill>
                          <a:srgbClr val="C42B3C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271378"/>
                  </a:ext>
                </a:extLst>
              </a:tr>
            </a:tbl>
          </a:graphicData>
        </a:graphic>
      </p:graphicFrame>
      <p:graphicFrame>
        <p:nvGraphicFramePr>
          <p:cNvPr id="20" name="Tableau 19">
            <a:extLst>
              <a:ext uri="{FF2B5EF4-FFF2-40B4-BE49-F238E27FC236}">
                <a16:creationId xmlns:a16="http://schemas.microsoft.com/office/drawing/2014/main" id="{24C17C86-ED49-504F-ACD9-464CA2CFB6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076169"/>
              </p:ext>
            </p:extLst>
          </p:nvPr>
        </p:nvGraphicFramePr>
        <p:xfrm>
          <a:off x="362894" y="6687787"/>
          <a:ext cx="2714133" cy="17831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400">
                  <a:extLst>
                    <a:ext uri="{9D8B030D-6E8A-4147-A177-3AD203B41FA5}">
                      <a16:colId xmlns:a16="http://schemas.microsoft.com/office/drawing/2014/main" val="920278051"/>
                    </a:ext>
                  </a:extLst>
                </a:gridCol>
                <a:gridCol w="2463733">
                  <a:extLst>
                    <a:ext uri="{9D8B030D-6E8A-4147-A177-3AD203B41FA5}">
                      <a16:colId xmlns:a16="http://schemas.microsoft.com/office/drawing/2014/main" val="2393105687"/>
                    </a:ext>
                  </a:extLst>
                </a:gridCol>
              </a:tblGrid>
              <a:tr h="254739">
                <a:tc>
                  <a:txBody>
                    <a:bodyPr/>
                    <a:lstStyle/>
                    <a:p>
                      <a:endParaRPr lang="fr-FR" sz="1000" dirty="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Mandat politique / Stratégie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721367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Obligation réglementaire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691778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Démarche interne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428037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Démarche locale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861006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rgbClr val="C42B3C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Contexte propre au territoire</a:t>
                      </a: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176554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 dirty="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 dirty="0">
                        <a:solidFill>
                          <a:srgbClr val="C42B3C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160013"/>
                  </a:ext>
                </a:extLst>
              </a:tr>
              <a:tr h="254739">
                <a:tc>
                  <a:txBody>
                    <a:bodyPr/>
                    <a:lstStyle/>
                    <a:p>
                      <a:endParaRPr lang="fr-FR" sz="1000">
                        <a:solidFill>
                          <a:srgbClr val="C42B3C"/>
                        </a:solidFill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 dirty="0">
                        <a:solidFill>
                          <a:srgbClr val="C42B3C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1425" marR="91425" marT="45713" marB="45713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0369"/>
                  </a:ext>
                </a:extLst>
              </a:tr>
            </a:tbl>
          </a:graphicData>
        </a:graphic>
      </p:graphicFrame>
      <p:sp>
        <p:nvSpPr>
          <p:cNvPr id="22" name="Bulle rectangulaire à coins arrondis 21">
            <a:extLst>
              <a:ext uri="{FF2B5EF4-FFF2-40B4-BE49-F238E27FC236}">
                <a16:creationId xmlns:a16="http://schemas.microsoft.com/office/drawing/2014/main" id="{A4F46909-0EC1-3D41-9787-F5788B211FEC}"/>
              </a:ext>
            </a:extLst>
          </p:cNvPr>
          <p:cNvSpPr/>
          <p:nvPr/>
        </p:nvSpPr>
        <p:spPr>
          <a:xfrm>
            <a:off x="3487263" y="8248965"/>
            <a:ext cx="2792228" cy="695353"/>
          </a:xfrm>
          <a:custGeom>
            <a:avLst/>
            <a:gdLst>
              <a:gd name="connsiteX0" fmla="*/ 0 w 3046193"/>
              <a:gd name="connsiteY0" fmla="*/ 108283 h 649683"/>
              <a:gd name="connsiteX1" fmla="*/ 108283 w 3046193"/>
              <a:gd name="connsiteY1" fmla="*/ 0 h 649683"/>
              <a:gd name="connsiteX2" fmla="*/ 1776946 w 3046193"/>
              <a:gd name="connsiteY2" fmla="*/ 0 h 649683"/>
              <a:gd name="connsiteX3" fmla="*/ 1776946 w 3046193"/>
              <a:gd name="connsiteY3" fmla="*/ 0 h 649683"/>
              <a:gd name="connsiteX4" fmla="*/ 2538494 w 3046193"/>
              <a:gd name="connsiteY4" fmla="*/ 0 h 649683"/>
              <a:gd name="connsiteX5" fmla="*/ 2937910 w 3046193"/>
              <a:gd name="connsiteY5" fmla="*/ 0 h 649683"/>
              <a:gd name="connsiteX6" fmla="*/ 3046193 w 3046193"/>
              <a:gd name="connsiteY6" fmla="*/ 108283 h 649683"/>
              <a:gd name="connsiteX7" fmla="*/ 3046193 w 3046193"/>
              <a:gd name="connsiteY7" fmla="*/ 378982 h 649683"/>
              <a:gd name="connsiteX8" fmla="*/ 3046193 w 3046193"/>
              <a:gd name="connsiteY8" fmla="*/ 378982 h 649683"/>
              <a:gd name="connsiteX9" fmla="*/ 3046193 w 3046193"/>
              <a:gd name="connsiteY9" fmla="*/ 541403 h 649683"/>
              <a:gd name="connsiteX10" fmla="*/ 3046193 w 3046193"/>
              <a:gd name="connsiteY10" fmla="*/ 541400 h 649683"/>
              <a:gd name="connsiteX11" fmla="*/ 2937910 w 3046193"/>
              <a:gd name="connsiteY11" fmla="*/ 649683 h 649683"/>
              <a:gd name="connsiteX12" fmla="*/ 2538494 w 3046193"/>
              <a:gd name="connsiteY12" fmla="*/ 649683 h 649683"/>
              <a:gd name="connsiteX13" fmla="*/ 2174342 w 3046193"/>
              <a:gd name="connsiteY13" fmla="*/ 913942 h 649683"/>
              <a:gd name="connsiteX14" fmla="*/ 1776946 w 3046193"/>
              <a:gd name="connsiteY14" fmla="*/ 649683 h 649683"/>
              <a:gd name="connsiteX15" fmla="*/ 108283 w 3046193"/>
              <a:gd name="connsiteY15" fmla="*/ 649683 h 649683"/>
              <a:gd name="connsiteX16" fmla="*/ 0 w 3046193"/>
              <a:gd name="connsiteY16" fmla="*/ 541400 h 649683"/>
              <a:gd name="connsiteX17" fmla="*/ 0 w 3046193"/>
              <a:gd name="connsiteY17" fmla="*/ 541403 h 649683"/>
              <a:gd name="connsiteX18" fmla="*/ 0 w 3046193"/>
              <a:gd name="connsiteY18" fmla="*/ 378982 h 649683"/>
              <a:gd name="connsiteX19" fmla="*/ 0 w 3046193"/>
              <a:gd name="connsiteY19" fmla="*/ 378982 h 649683"/>
              <a:gd name="connsiteX20" fmla="*/ 0 w 3046193"/>
              <a:gd name="connsiteY20" fmla="*/ 108283 h 649683"/>
              <a:gd name="connsiteX0" fmla="*/ 0 w 3046193"/>
              <a:gd name="connsiteY0" fmla="*/ 108283 h 913942"/>
              <a:gd name="connsiteX1" fmla="*/ 108283 w 3046193"/>
              <a:gd name="connsiteY1" fmla="*/ 0 h 913942"/>
              <a:gd name="connsiteX2" fmla="*/ 1776946 w 3046193"/>
              <a:gd name="connsiteY2" fmla="*/ 0 h 913942"/>
              <a:gd name="connsiteX3" fmla="*/ 1776946 w 3046193"/>
              <a:gd name="connsiteY3" fmla="*/ 0 h 913942"/>
              <a:gd name="connsiteX4" fmla="*/ 2538494 w 3046193"/>
              <a:gd name="connsiteY4" fmla="*/ 0 h 913942"/>
              <a:gd name="connsiteX5" fmla="*/ 2937910 w 3046193"/>
              <a:gd name="connsiteY5" fmla="*/ 0 h 913942"/>
              <a:gd name="connsiteX6" fmla="*/ 3046193 w 3046193"/>
              <a:gd name="connsiteY6" fmla="*/ 108283 h 913942"/>
              <a:gd name="connsiteX7" fmla="*/ 3046193 w 3046193"/>
              <a:gd name="connsiteY7" fmla="*/ 378982 h 913942"/>
              <a:gd name="connsiteX8" fmla="*/ 3046193 w 3046193"/>
              <a:gd name="connsiteY8" fmla="*/ 378982 h 913942"/>
              <a:gd name="connsiteX9" fmla="*/ 3046193 w 3046193"/>
              <a:gd name="connsiteY9" fmla="*/ 541403 h 913942"/>
              <a:gd name="connsiteX10" fmla="*/ 3046193 w 3046193"/>
              <a:gd name="connsiteY10" fmla="*/ 541400 h 913942"/>
              <a:gd name="connsiteX11" fmla="*/ 2937910 w 3046193"/>
              <a:gd name="connsiteY11" fmla="*/ 649683 h 913942"/>
              <a:gd name="connsiteX12" fmla="*/ 2538494 w 3046193"/>
              <a:gd name="connsiteY12" fmla="*/ 649683 h 913942"/>
              <a:gd name="connsiteX13" fmla="*/ 2174342 w 3046193"/>
              <a:gd name="connsiteY13" fmla="*/ 913942 h 913942"/>
              <a:gd name="connsiteX14" fmla="*/ 2332758 w 3046193"/>
              <a:gd name="connsiteY14" fmla="*/ 649683 h 913942"/>
              <a:gd name="connsiteX15" fmla="*/ 108283 w 3046193"/>
              <a:gd name="connsiteY15" fmla="*/ 649683 h 913942"/>
              <a:gd name="connsiteX16" fmla="*/ 0 w 3046193"/>
              <a:gd name="connsiteY16" fmla="*/ 541400 h 913942"/>
              <a:gd name="connsiteX17" fmla="*/ 0 w 3046193"/>
              <a:gd name="connsiteY17" fmla="*/ 541403 h 913942"/>
              <a:gd name="connsiteX18" fmla="*/ 0 w 3046193"/>
              <a:gd name="connsiteY18" fmla="*/ 378982 h 913942"/>
              <a:gd name="connsiteX19" fmla="*/ 0 w 3046193"/>
              <a:gd name="connsiteY19" fmla="*/ 378982 h 913942"/>
              <a:gd name="connsiteX20" fmla="*/ 0 w 3046193"/>
              <a:gd name="connsiteY20" fmla="*/ 108283 h 913942"/>
              <a:gd name="connsiteX0" fmla="*/ 0 w 3046193"/>
              <a:gd name="connsiteY0" fmla="*/ 108283 h 922906"/>
              <a:gd name="connsiteX1" fmla="*/ 108283 w 3046193"/>
              <a:gd name="connsiteY1" fmla="*/ 0 h 922906"/>
              <a:gd name="connsiteX2" fmla="*/ 1776946 w 3046193"/>
              <a:gd name="connsiteY2" fmla="*/ 0 h 922906"/>
              <a:gd name="connsiteX3" fmla="*/ 1776946 w 3046193"/>
              <a:gd name="connsiteY3" fmla="*/ 0 h 922906"/>
              <a:gd name="connsiteX4" fmla="*/ 2538494 w 3046193"/>
              <a:gd name="connsiteY4" fmla="*/ 0 h 922906"/>
              <a:gd name="connsiteX5" fmla="*/ 2937910 w 3046193"/>
              <a:gd name="connsiteY5" fmla="*/ 0 h 922906"/>
              <a:gd name="connsiteX6" fmla="*/ 3046193 w 3046193"/>
              <a:gd name="connsiteY6" fmla="*/ 108283 h 922906"/>
              <a:gd name="connsiteX7" fmla="*/ 3046193 w 3046193"/>
              <a:gd name="connsiteY7" fmla="*/ 378982 h 922906"/>
              <a:gd name="connsiteX8" fmla="*/ 3046193 w 3046193"/>
              <a:gd name="connsiteY8" fmla="*/ 378982 h 922906"/>
              <a:gd name="connsiteX9" fmla="*/ 3046193 w 3046193"/>
              <a:gd name="connsiteY9" fmla="*/ 541403 h 922906"/>
              <a:gd name="connsiteX10" fmla="*/ 3046193 w 3046193"/>
              <a:gd name="connsiteY10" fmla="*/ 541400 h 922906"/>
              <a:gd name="connsiteX11" fmla="*/ 2937910 w 3046193"/>
              <a:gd name="connsiteY11" fmla="*/ 649683 h 922906"/>
              <a:gd name="connsiteX12" fmla="*/ 2538494 w 3046193"/>
              <a:gd name="connsiteY12" fmla="*/ 649683 h 922906"/>
              <a:gd name="connsiteX13" fmla="*/ 2443283 w 3046193"/>
              <a:gd name="connsiteY13" fmla="*/ 922906 h 922906"/>
              <a:gd name="connsiteX14" fmla="*/ 2332758 w 3046193"/>
              <a:gd name="connsiteY14" fmla="*/ 649683 h 922906"/>
              <a:gd name="connsiteX15" fmla="*/ 108283 w 3046193"/>
              <a:gd name="connsiteY15" fmla="*/ 649683 h 922906"/>
              <a:gd name="connsiteX16" fmla="*/ 0 w 3046193"/>
              <a:gd name="connsiteY16" fmla="*/ 541400 h 922906"/>
              <a:gd name="connsiteX17" fmla="*/ 0 w 3046193"/>
              <a:gd name="connsiteY17" fmla="*/ 541403 h 922906"/>
              <a:gd name="connsiteX18" fmla="*/ 0 w 3046193"/>
              <a:gd name="connsiteY18" fmla="*/ 378982 h 922906"/>
              <a:gd name="connsiteX19" fmla="*/ 0 w 3046193"/>
              <a:gd name="connsiteY19" fmla="*/ 378982 h 922906"/>
              <a:gd name="connsiteX20" fmla="*/ 0 w 3046193"/>
              <a:gd name="connsiteY20" fmla="*/ 108283 h 92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46193" h="922906">
                <a:moveTo>
                  <a:pt x="0" y="108283"/>
                </a:moveTo>
                <a:cubicBezTo>
                  <a:pt x="0" y="48480"/>
                  <a:pt x="48480" y="0"/>
                  <a:pt x="108283" y="0"/>
                </a:cubicBezTo>
                <a:lnTo>
                  <a:pt x="1776946" y="0"/>
                </a:lnTo>
                <a:lnTo>
                  <a:pt x="1776946" y="0"/>
                </a:lnTo>
                <a:lnTo>
                  <a:pt x="2538494" y="0"/>
                </a:lnTo>
                <a:lnTo>
                  <a:pt x="2937910" y="0"/>
                </a:lnTo>
                <a:cubicBezTo>
                  <a:pt x="2997713" y="0"/>
                  <a:pt x="3046193" y="48480"/>
                  <a:pt x="3046193" y="108283"/>
                </a:cubicBezTo>
                <a:lnTo>
                  <a:pt x="3046193" y="378982"/>
                </a:lnTo>
                <a:lnTo>
                  <a:pt x="3046193" y="378982"/>
                </a:lnTo>
                <a:lnTo>
                  <a:pt x="3046193" y="541403"/>
                </a:lnTo>
                <a:lnTo>
                  <a:pt x="3046193" y="541400"/>
                </a:lnTo>
                <a:cubicBezTo>
                  <a:pt x="3046193" y="601203"/>
                  <a:pt x="2997713" y="649683"/>
                  <a:pt x="2937910" y="649683"/>
                </a:cubicBezTo>
                <a:lnTo>
                  <a:pt x="2538494" y="649683"/>
                </a:lnTo>
                <a:lnTo>
                  <a:pt x="2443283" y="922906"/>
                </a:lnTo>
                <a:lnTo>
                  <a:pt x="2332758" y="649683"/>
                </a:lnTo>
                <a:lnTo>
                  <a:pt x="108283" y="649683"/>
                </a:lnTo>
                <a:cubicBezTo>
                  <a:pt x="48480" y="649683"/>
                  <a:pt x="0" y="601203"/>
                  <a:pt x="0" y="541400"/>
                </a:cubicBezTo>
                <a:lnTo>
                  <a:pt x="0" y="541403"/>
                </a:lnTo>
                <a:lnTo>
                  <a:pt x="0" y="378982"/>
                </a:lnTo>
                <a:lnTo>
                  <a:pt x="0" y="378982"/>
                </a:lnTo>
                <a:lnTo>
                  <a:pt x="0" y="108283"/>
                </a:lnTo>
                <a:close/>
              </a:path>
            </a:pathLst>
          </a:custGeom>
          <a:solidFill>
            <a:srgbClr val="C42B3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Entourez les ODD auxquels l’Action contribue.  </a:t>
            </a:r>
          </a:p>
          <a:p>
            <a:pPr algn="ctr"/>
            <a:r>
              <a:rPr lang="fr-FR" sz="8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Aidez-vous des titres des enveloppes, sans les retourner.</a:t>
            </a:r>
          </a:p>
          <a:p>
            <a:pPr algn="ctr"/>
            <a:endParaRPr lang="fr-FR" sz="10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157140B7-CDF6-6A46-B476-CDDC7A58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73" y="1251122"/>
            <a:ext cx="250486" cy="220428"/>
          </a:xfrm>
          <a:prstGeom prst="rect">
            <a:avLst/>
          </a:prstGeom>
        </p:spPr>
      </p:pic>
      <p:grpSp>
        <p:nvGrpSpPr>
          <p:cNvPr id="37" name="Groupe 36">
            <a:extLst>
              <a:ext uri="{FF2B5EF4-FFF2-40B4-BE49-F238E27FC236}">
                <a16:creationId xmlns:a16="http://schemas.microsoft.com/office/drawing/2014/main" id="{8680591B-97E5-944B-AB44-BF4B0988D6A3}"/>
              </a:ext>
            </a:extLst>
          </p:cNvPr>
          <p:cNvGrpSpPr/>
          <p:nvPr/>
        </p:nvGrpSpPr>
        <p:grpSpPr>
          <a:xfrm>
            <a:off x="3437865" y="3876151"/>
            <a:ext cx="2830657" cy="246182"/>
            <a:chOff x="3881717" y="4042136"/>
            <a:chExt cx="2831111" cy="246221"/>
          </a:xfrm>
        </p:grpSpPr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BCF685F5-29EA-1248-B80D-C641125017A3}"/>
                </a:ext>
              </a:extLst>
            </p:cNvPr>
            <p:cNvSpPr/>
            <p:nvPr/>
          </p:nvSpPr>
          <p:spPr>
            <a:xfrm>
              <a:off x="3881717" y="4079389"/>
              <a:ext cx="179294" cy="179294"/>
            </a:xfrm>
            <a:prstGeom prst="ellipse">
              <a:avLst/>
            </a:prstGeom>
            <a:solidFill>
              <a:srgbClr val="C42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4128E11-B30E-234B-9585-926A329F56FF}"/>
                </a:ext>
              </a:extLst>
            </p:cNvPr>
            <p:cNvSpPr/>
            <p:nvPr/>
          </p:nvSpPr>
          <p:spPr>
            <a:xfrm>
              <a:off x="4061010" y="4042136"/>
              <a:ext cx="265181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srgbClr val="C42B3C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Avez-vous défini pour votre Action ? 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F47CDC38-3B6B-7549-9E2B-7903556BE196}"/>
              </a:ext>
            </a:extLst>
          </p:cNvPr>
          <p:cNvGrpSpPr/>
          <p:nvPr/>
        </p:nvGrpSpPr>
        <p:grpSpPr>
          <a:xfrm>
            <a:off x="3428908" y="6148466"/>
            <a:ext cx="2949550" cy="553909"/>
            <a:chOff x="3845858" y="6236028"/>
            <a:chExt cx="2950020" cy="553995"/>
          </a:xfrm>
        </p:grpSpPr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767938EC-3F27-0C4D-B31D-8547A0CF3690}"/>
                </a:ext>
              </a:extLst>
            </p:cNvPr>
            <p:cNvSpPr/>
            <p:nvPr/>
          </p:nvSpPr>
          <p:spPr>
            <a:xfrm>
              <a:off x="3845858" y="6257813"/>
              <a:ext cx="179294" cy="179294"/>
            </a:xfrm>
            <a:prstGeom prst="ellipse">
              <a:avLst/>
            </a:prstGeom>
            <a:solidFill>
              <a:srgbClr val="C42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>
                <a:solidFill>
                  <a:schemeClr val="bg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B555082-C4F3-7A46-8F38-D0196BBF6363}"/>
                </a:ext>
              </a:extLst>
            </p:cNvPr>
            <p:cNvSpPr/>
            <p:nvPr/>
          </p:nvSpPr>
          <p:spPr>
            <a:xfrm>
              <a:off x="3969755" y="6236028"/>
              <a:ext cx="2826123" cy="553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srgbClr val="C42B3C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Avez-vous des médias (photos, vidéos, articles, etc.) qui illustrent votre action ?</a:t>
              </a:r>
            </a:p>
            <a:p>
              <a:r>
                <a:rPr lang="fr-FR" sz="1000" dirty="0">
                  <a:solidFill>
                    <a:srgbClr val="C42B3C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Si oui, où les retrouver ?</a:t>
              </a:r>
            </a:p>
          </p:txBody>
        </p:sp>
      </p:grpSp>
      <p:sp>
        <p:nvSpPr>
          <p:cNvPr id="43" name="ZoneTexte 42">
            <a:extLst>
              <a:ext uri="{FF2B5EF4-FFF2-40B4-BE49-F238E27FC236}">
                <a16:creationId xmlns:a16="http://schemas.microsoft.com/office/drawing/2014/main" id="{8C23A48B-1906-064A-9681-BA75C6A269BE}"/>
              </a:ext>
            </a:extLst>
          </p:cNvPr>
          <p:cNvSpPr txBox="1"/>
          <p:nvPr/>
        </p:nvSpPr>
        <p:spPr>
          <a:xfrm>
            <a:off x="201573" y="2606016"/>
            <a:ext cx="6159219" cy="1169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B01762D-32BB-604A-A879-4BB647ED0C85}"/>
              </a:ext>
            </a:extLst>
          </p:cNvPr>
          <p:cNvSpPr txBox="1"/>
          <p:nvPr/>
        </p:nvSpPr>
        <p:spPr>
          <a:xfrm>
            <a:off x="196874" y="4256020"/>
            <a:ext cx="2930121" cy="1784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r-FR" sz="1000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09EC3CB-4DB5-E840-A51F-5B1C951699A9}"/>
              </a:ext>
            </a:extLst>
          </p:cNvPr>
          <p:cNvSpPr txBox="1"/>
          <p:nvPr/>
        </p:nvSpPr>
        <p:spPr>
          <a:xfrm>
            <a:off x="3396761" y="6633801"/>
            <a:ext cx="2930121" cy="16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7041618-07F6-604B-B807-FF4BD5E2D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680" y="1279956"/>
            <a:ext cx="177759" cy="17775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57563AC-FDE1-7E48-B00F-0D98AB84E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48" y="9008458"/>
            <a:ext cx="6539472" cy="92430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984DD7A-7C99-8047-BA23-BA7F73903D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816" y="9545935"/>
            <a:ext cx="1143395" cy="10239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A37111A1-4410-C749-B223-55D4227D69DB}"/>
              </a:ext>
            </a:extLst>
          </p:cNvPr>
          <p:cNvSpPr/>
          <p:nvPr/>
        </p:nvSpPr>
        <p:spPr>
          <a:xfrm>
            <a:off x="3553175" y="4068845"/>
            <a:ext cx="10502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Si oui précisez.</a:t>
            </a:r>
            <a:endParaRPr lang="fr-FR" sz="3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5457DB-6634-F343-9921-FA80A384A3B4}"/>
              </a:ext>
            </a:extLst>
          </p:cNvPr>
          <p:cNvSpPr/>
          <p:nvPr/>
        </p:nvSpPr>
        <p:spPr>
          <a:xfrm>
            <a:off x="423660" y="6158744"/>
            <a:ext cx="2771254" cy="400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Quels sont les éléments déclencheurs de</a:t>
            </a:r>
          </a:p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l’Action ?</a:t>
            </a:r>
          </a:p>
        </p:txBody>
      </p: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E720FAA3-6ECA-D946-B0AA-1853ABE386DF}"/>
              </a:ext>
            </a:extLst>
          </p:cNvPr>
          <p:cNvGrpSpPr/>
          <p:nvPr/>
        </p:nvGrpSpPr>
        <p:grpSpPr>
          <a:xfrm>
            <a:off x="260048" y="5996195"/>
            <a:ext cx="348116" cy="461591"/>
            <a:chOff x="259540" y="5997150"/>
            <a:chExt cx="348173" cy="461665"/>
          </a:xfrm>
        </p:grpSpPr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A48A228-3B95-DA4E-809D-302DBFE38139}"/>
                </a:ext>
              </a:extLst>
            </p:cNvPr>
            <p:cNvSpPr/>
            <p:nvPr/>
          </p:nvSpPr>
          <p:spPr>
            <a:xfrm>
              <a:off x="301064" y="6198165"/>
              <a:ext cx="166653" cy="167156"/>
            </a:xfrm>
            <a:prstGeom prst="ellipse">
              <a:avLst/>
            </a:prstGeom>
            <a:solidFill>
              <a:srgbClr val="C42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405" dirty="0">
                <a:solidFill>
                  <a:schemeClr val="bg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6A7C70C-4189-4647-A1C2-51B5877B15F1}"/>
                </a:ext>
              </a:extLst>
            </p:cNvPr>
            <p:cNvSpPr/>
            <p:nvPr/>
          </p:nvSpPr>
          <p:spPr>
            <a:xfrm>
              <a:off x="259540" y="5997150"/>
              <a:ext cx="3481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100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4</a:t>
              </a:r>
              <a:r>
                <a:rPr lang="fr-FR" sz="2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endParaRPr lang="fr-FR" sz="2400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B692BCC-13F4-7D4C-986F-DC0B17F7AF99}"/>
              </a:ext>
            </a:extLst>
          </p:cNvPr>
          <p:cNvSpPr/>
          <p:nvPr/>
        </p:nvSpPr>
        <p:spPr>
          <a:xfrm>
            <a:off x="423661" y="3875400"/>
            <a:ext cx="2416254" cy="24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42B3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Précisez les modalités de réalisation.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EEDE9E4E-D64A-B048-A06E-AA5D468F77B2}"/>
              </a:ext>
            </a:extLst>
          </p:cNvPr>
          <p:cNvGrpSpPr/>
          <p:nvPr/>
        </p:nvGrpSpPr>
        <p:grpSpPr>
          <a:xfrm>
            <a:off x="239543" y="3872324"/>
            <a:ext cx="301638" cy="261568"/>
            <a:chOff x="239032" y="3872937"/>
            <a:chExt cx="301685" cy="261610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231C64D0-7B52-2F4C-A2C2-52312841DEFA}"/>
                </a:ext>
              </a:extLst>
            </p:cNvPr>
            <p:cNvSpPr/>
            <p:nvPr/>
          </p:nvSpPr>
          <p:spPr>
            <a:xfrm>
              <a:off x="280385" y="3911726"/>
              <a:ext cx="179294" cy="179294"/>
            </a:xfrm>
            <a:prstGeom prst="ellipse">
              <a:avLst/>
            </a:prstGeom>
            <a:solidFill>
              <a:srgbClr val="C42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405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D405580-9D96-A646-A69E-C365A8D90F69}"/>
                </a:ext>
              </a:extLst>
            </p:cNvPr>
            <p:cNvSpPr/>
            <p:nvPr/>
          </p:nvSpPr>
          <p:spPr>
            <a:xfrm>
              <a:off x="239032" y="3872937"/>
              <a:ext cx="30168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100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</a:t>
              </a:r>
              <a:r>
                <a:rPr lang="fr-FR" sz="11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endParaRPr lang="fr-FR" sz="1100" dirty="0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1A3AAB2A-4F55-3346-9417-CD4E7D94B34A}"/>
              </a:ext>
            </a:extLst>
          </p:cNvPr>
          <p:cNvGrpSpPr/>
          <p:nvPr/>
        </p:nvGrpSpPr>
        <p:grpSpPr>
          <a:xfrm>
            <a:off x="239331" y="2426218"/>
            <a:ext cx="301638" cy="261568"/>
            <a:chOff x="238819" y="2426607"/>
            <a:chExt cx="301685" cy="261610"/>
          </a:xfrm>
        </p:grpSpPr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C4A974C4-3E63-2A4A-AE88-E0EA80CAF166}"/>
                </a:ext>
              </a:extLst>
            </p:cNvPr>
            <p:cNvSpPr/>
            <p:nvPr/>
          </p:nvSpPr>
          <p:spPr>
            <a:xfrm>
              <a:off x="289350" y="2456329"/>
              <a:ext cx="179294" cy="179294"/>
            </a:xfrm>
            <a:prstGeom prst="ellipse">
              <a:avLst/>
            </a:prstGeom>
            <a:solidFill>
              <a:srgbClr val="C42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405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1584953-BD49-DD42-A15C-8C5926D70635}"/>
                </a:ext>
              </a:extLst>
            </p:cNvPr>
            <p:cNvSpPr/>
            <p:nvPr/>
          </p:nvSpPr>
          <p:spPr>
            <a:xfrm>
              <a:off x="238819" y="2426607"/>
              <a:ext cx="30168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100" dirty="0">
                  <a:solidFill>
                    <a:schemeClr val="bg1">
                      <a:lumMod val="95000"/>
                    </a:schemeClr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r>
                <a:rPr lang="fr-FR" sz="11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 </a:t>
              </a:r>
              <a:endParaRPr lang="fr-FR" sz="1100" dirty="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729E580D-62F9-E04C-ADA9-9279D1D92770}"/>
              </a:ext>
            </a:extLst>
          </p:cNvPr>
          <p:cNvSpPr/>
          <p:nvPr/>
        </p:nvSpPr>
        <p:spPr>
          <a:xfrm>
            <a:off x="3388022" y="6141192"/>
            <a:ext cx="30168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 </a:t>
            </a:r>
            <a:endParaRPr lang="fr-FR" sz="11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F4EE97D-E9AD-CB43-8A10-9083E10C4861}"/>
              </a:ext>
            </a:extLst>
          </p:cNvPr>
          <p:cNvSpPr/>
          <p:nvPr/>
        </p:nvSpPr>
        <p:spPr>
          <a:xfrm>
            <a:off x="3397854" y="3871548"/>
            <a:ext cx="30168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 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61052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EA4BE081-7717-E546-A083-0DA0442ED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943455" y="-2954921"/>
            <a:ext cx="959073" cy="686891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DEE6CE-DF8D-0E41-87F1-E3E9E85355D5}"/>
              </a:ext>
            </a:extLst>
          </p:cNvPr>
          <p:cNvSpPr/>
          <p:nvPr/>
        </p:nvSpPr>
        <p:spPr>
          <a:xfrm>
            <a:off x="-11464" y="115689"/>
            <a:ext cx="4402324" cy="26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Reportez les mots-clefs de l’ODD sur lesquels l’Action produit un…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130B74-DF15-344C-876A-86C74A7FD100}"/>
              </a:ext>
            </a:extLst>
          </p:cNvPr>
          <p:cNvSpPr/>
          <p:nvPr/>
        </p:nvSpPr>
        <p:spPr>
          <a:xfrm>
            <a:off x="325413" y="597119"/>
            <a:ext cx="498775" cy="261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ODD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33D46F14-BB89-DD44-BCE4-E365C45F5D3E}"/>
              </a:ext>
            </a:extLst>
          </p:cNvPr>
          <p:cNvGrpSpPr/>
          <p:nvPr/>
        </p:nvGrpSpPr>
        <p:grpSpPr>
          <a:xfrm>
            <a:off x="1151249" y="368557"/>
            <a:ext cx="742393" cy="459358"/>
            <a:chOff x="5380500" y="368615"/>
            <a:chExt cx="742512" cy="45943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194B71-9987-C44E-B5D6-040B7F7D598C}"/>
                </a:ext>
              </a:extLst>
            </p:cNvPr>
            <p:cNvSpPr/>
            <p:nvPr/>
          </p:nvSpPr>
          <p:spPr>
            <a:xfrm>
              <a:off x="5380500" y="597215"/>
              <a:ext cx="742512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900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effet positif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E078DCFD-63D1-F14B-AEC4-EECA1EEDE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656147" y="368615"/>
              <a:ext cx="228600" cy="228600"/>
            </a:xfrm>
            <a:prstGeom prst="rect">
              <a:avLst/>
            </a:prstGeom>
          </p:spPr>
        </p:pic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6F88510C-98BB-904D-912F-4067B220B07D}"/>
              </a:ext>
            </a:extLst>
          </p:cNvPr>
          <p:cNvGrpSpPr/>
          <p:nvPr/>
        </p:nvGrpSpPr>
        <p:grpSpPr>
          <a:xfrm>
            <a:off x="3780948" y="377258"/>
            <a:ext cx="768036" cy="459358"/>
            <a:chOff x="3128743" y="368615"/>
            <a:chExt cx="768159" cy="4594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6F8332E-316F-3149-8FD7-C04E8E163024}"/>
                </a:ext>
              </a:extLst>
            </p:cNvPr>
            <p:cNvSpPr/>
            <p:nvPr/>
          </p:nvSpPr>
          <p:spPr>
            <a:xfrm>
              <a:off x="3128743" y="597215"/>
              <a:ext cx="768159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900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effet neutre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FB2568AE-CBC4-E340-97E9-B6C2EC40A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3386304" y="368615"/>
              <a:ext cx="228600" cy="228600"/>
            </a:xfrm>
            <a:prstGeom prst="rect">
              <a:avLst/>
            </a:prstGeom>
          </p:spPr>
        </p:pic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D00B2F71-5556-EA45-9EA4-E9DDD6109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09712" y="1365304"/>
            <a:ext cx="228563" cy="22856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E628CDB-33A0-D24E-A0DE-0633EC7F60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09712" y="1857724"/>
            <a:ext cx="228563" cy="22856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CBCE186-2793-6B46-BFA6-B65A4CE679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09712" y="2350144"/>
            <a:ext cx="228563" cy="22856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4CCBFB8-9737-3440-8BE7-D55410C565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309712" y="2842564"/>
            <a:ext cx="228563" cy="22856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B5735CF-737E-784F-876A-4A2D924DAA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09712" y="3334984"/>
            <a:ext cx="228563" cy="228563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F0734E8-688B-6B42-9C8E-F31C74D027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309712" y="3827405"/>
            <a:ext cx="228563" cy="22856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1B9F5A8-451E-F242-89D4-4CB9BDD815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309712" y="4319825"/>
            <a:ext cx="228563" cy="22856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8ABE956-ACFB-2045-8606-1CE6D126FC7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400000">
            <a:off x="309712" y="4812245"/>
            <a:ext cx="228563" cy="22856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F5BBEE1-84B2-FE4A-B5F0-36A98736F7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400000">
            <a:off x="309712" y="5304665"/>
            <a:ext cx="228563" cy="22856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6D463A0-48C5-274D-9AC8-5952B845C50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5400000">
            <a:off x="309712" y="5797085"/>
            <a:ext cx="228563" cy="22856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E4536B7-7E81-9D45-A24F-080C8D5B044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5400000">
            <a:off x="309712" y="6289505"/>
            <a:ext cx="228563" cy="22856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9075DA26-6DE9-4F43-8634-EB05B931B1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5400000">
            <a:off x="309712" y="6781925"/>
            <a:ext cx="228563" cy="228563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0F5D11B7-122F-2943-B9E1-DB08EBDEF4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5400000">
            <a:off x="309712" y="7274345"/>
            <a:ext cx="228563" cy="228563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537AE36D-D35A-9447-AFE7-79F5E0A7948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5400000">
            <a:off x="309712" y="7766765"/>
            <a:ext cx="228563" cy="228563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24A9B956-0D8F-2348-B88E-FA348B3EECA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5400000">
            <a:off x="309712" y="8259185"/>
            <a:ext cx="228563" cy="228563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7E6E2ED2-BD6D-1344-AE65-3232D9A9FEA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5400000">
            <a:off x="309712" y="8751605"/>
            <a:ext cx="228563" cy="228563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95EBE787-948D-3B45-82F9-800B23DDF1A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5400000">
            <a:off x="309712" y="9244019"/>
            <a:ext cx="228563" cy="228563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C4DACDDF-1296-BF45-8E29-45991F7120E0}"/>
              </a:ext>
            </a:extLst>
          </p:cNvPr>
          <p:cNvSpPr txBox="1"/>
          <p:nvPr/>
        </p:nvSpPr>
        <p:spPr>
          <a:xfrm>
            <a:off x="824186" y="124632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070C32B5-C8DE-7541-A527-FC9367EF2CEA}"/>
              </a:ext>
            </a:extLst>
          </p:cNvPr>
          <p:cNvSpPr txBox="1"/>
          <p:nvPr/>
        </p:nvSpPr>
        <p:spPr>
          <a:xfrm>
            <a:off x="2399128" y="124632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6840546E-DE06-3348-992D-4890B7CF2FD3}"/>
              </a:ext>
            </a:extLst>
          </p:cNvPr>
          <p:cNvSpPr txBox="1"/>
          <p:nvPr/>
        </p:nvSpPr>
        <p:spPr>
          <a:xfrm>
            <a:off x="4982415" y="124632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0644662D-62A7-5E45-B1CE-AC22C074493B}"/>
              </a:ext>
            </a:extLst>
          </p:cNvPr>
          <p:cNvSpPr txBox="1"/>
          <p:nvPr/>
        </p:nvSpPr>
        <p:spPr>
          <a:xfrm>
            <a:off x="824186" y="1739306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EA3AB5F-0BBF-F64E-8213-86A26FAD04B7}"/>
              </a:ext>
            </a:extLst>
          </p:cNvPr>
          <p:cNvSpPr txBox="1"/>
          <p:nvPr/>
        </p:nvSpPr>
        <p:spPr>
          <a:xfrm>
            <a:off x="2389701" y="1739306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1B5FDC7-AB8B-0748-B14B-F1687160BA96}"/>
              </a:ext>
            </a:extLst>
          </p:cNvPr>
          <p:cNvSpPr txBox="1"/>
          <p:nvPr/>
        </p:nvSpPr>
        <p:spPr>
          <a:xfrm>
            <a:off x="4982415" y="1739306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0AEA7AD-70E9-184B-84F6-D9C787451695}"/>
              </a:ext>
            </a:extLst>
          </p:cNvPr>
          <p:cNvSpPr txBox="1"/>
          <p:nvPr/>
        </p:nvSpPr>
        <p:spPr>
          <a:xfrm>
            <a:off x="824186" y="219643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6AB4AB2D-3A94-EC4C-9B2C-8F2E0BB8806B}"/>
              </a:ext>
            </a:extLst>
          </p:cNvPr>
          <p:cNvSpPr txBox="1"/>
          <p:nvPr/>
        </p:nvSpPr>
        <p:spPr>
          <a:xfrm>
            <a:off x="2389701" y="219643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F85842CE-73BC-DD47-9F7D-535E566B7B83}"/>
              </a:ext>
            </a:extLst>
          </p:cNvPr>
          <p:cNvSpPr txBox="1"/>
          <p:nvPr/>
        </p:nvSpPr>
        <p:spPr>
          <a:xfrm>
            <a:off x="4982415" y="219643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2152F01-F3D3-064C-9408-2E9777E35C9E}"/>
              </a:ext>
            </a:extLst>
          </p:cNvPr>
          <p:cNvSpPr txBox="1"/>
          <p:nvPr/>
        </p:nvSpPr>
        <p:spPr>
          <a:xfrm>
            <a:off x="824186" y="271630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3E4B993C-C539-8144-9AE7-22C2DBD40BB2}"/>
              </a:ext>
            </a:extLst>
          </p:cNvPr>
          <p:cNvSpPr txBox="1"/>
          <p:nvPr/>
        </p:nvSpPr>
        <p:spPr>
          <a:xfrm>
            <a:off x="2389701" y="271630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BB36DFB-9EA6-CB4E-A825-8EF779F81533}"/>
              </a:ext>
            </a:extLst>
          </p:cNvPr>
          <p:cNvSpPr txBox="1"/>
          <p:nvPr/>
        </p:nvSpPr>
        <p:spPr>
          <a:xfrm>
            <a:off x="4982415" y="271630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94116F9F-70F5-CE48-8599-7E02B37BA46B}"/>
              </a:ext>
            </a:extLst>
          </p:cNvPr>
          <p:cNvSpPr txBox="1"/>
          <p:nvPr/>
        </p:nvSpPr>
        <p:spPr>
          <a:xfrm>
            <a:off x="824186" y="320928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1B4A8B64-412B-2A46-ACA9-D05A973216DF}"/>
              </a:ext>
            </a:extLst>
          </p:cNvPr>
          <p:cNvSpPr txBox="1"/>
          <p:nvPr/>
        </p:nvSpPr>
        <p:spPr>
          <a:xfrm>
            <a:off x="2389701" y="320928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FE15468C-FEF0-6D40-AE42-3B90E2667318}"/>
              </a:ext>
            </a:extLst>
          </p:cNvPr>
          <p:cNvSpPr txBox="1"/>
          <p:nvPr/>
        </p:nvSpPr>
        <p:spPr>
          <a:xfrm>
            <a:off x="4982415" y="3209282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2C5B64A0-57F6-F940-90DA-B677EFFAF531}"/>
              </a:ext>
            </a:extLst>
          </p:cNvPr>
          <p:cNvSpPr txBox="1"/>
          <p:nvPr/>
        </p:nvSpPr>
        <p:spPr>
          <a:xfrm>
            <a:off x="824186" y="366641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757FA7BA-D3D8-DB45-A3CE-AE9460211F8C}"/>
              </a:ext>
            </a:extLst>
          </p:cNvPr>
          <p:cNvSpPr txBox="1"/>
          <p:nvPr/>
        </p:nvSpPr>
        <p:spPr>
          <a:xfrm>
            <a:off x="2389701" y="366641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33EBB5DA-08E3-A343-A402-434EFD1A5493}"/>
              </a:ext>
            </a:extLst>
          </p:cNvPr>
          <p:cNvSpPr txBox="1"/>
          <p:nvPr/>
        </p:nvSpPr>
        <p:spPr>
          <a:xfrm>
            <a:off x="4982415" y="366641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A8C205FF-3B3E-C445-B49C-51442F819E4E}"/>
              </a:ext>
            </a:extLst>
          </p:cNvPr>
          <p:cNvSpPr txBox="1"/>
          <p:nvPr/>
        </p:nvSpPr>
        <p:spPr>
          <a:xfrm>
            <a:off x="824186" y="4213169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69F76604-6D31-8749-B086-5FA9F83919AC}"/>
              </a:ext>
            </a:extLst>
          </p:cNvPr>
          <p:cNvSpPr txBox="1"/>
          <p:nvPr/>
        </p:nvSpPr>
        <p:spPr>
          <a:xfrm>
            <a:off x="2389701" y="4213169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73A1A45-810B-4D4E-AC16-27EE332D5E04}"/>
              </a:ext>
            </a:extLst>
          </p:cNvPr>
          <p:cNvSpPr txBox="1"/>
          <p:nvPr/>
        </p:nvSpPr>
        <p:spPr>
          <a:xfrm>
            <a:off x="4982415" y="4213169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7A4B2269-82C4-5641-9D16-FD9CE16675A6}"/>
              </a:ext>
            </a:extLst>
          </p:cNvPr>
          <p:cNvSpPr txBox="1"/>
          <p:nvPr/>
        </p:nvSpPr>
        <p:spPr>
          <a:xfrm>
            <a:off x="824186" y="470615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B76894DA-5B8C-7246-BBF8-37CF1FE00A6B}"/>
              </a:ext>
            </a:extLst>
          </p:cNvPr>
          <p:cNvSpPr txBox="1"/>
          <p:nvPr/>
        </p:nvSpPr>
        <p:spPr>
          <a:xfrm>
            <a:off x="2389701" y="470615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1F551360-0A37-904C-A03A-3DD9CBED4CB0}"/>
              </a:ext>
            </a:extLst>
          </p:cNvPr>
          <p:cNvSpPr txBox="1"/>
          <p:nvPr/>
        </p:nvSpPr>
        <p:spPr>
          <a:xfrm>
            <a:off x="4982415" y="4706150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D0DA7B06-474E-E14A-9B77-DF36B82E2AD1}"/>
              </a:ext>
            </a:extLst>
          </p:cNvPr>
          <p:cNvSpPr txBox="1"/>
          <p:nvPr/>
        </p:nvSpPr>
        <p:spPr>
          <a:xfrm>
            <a:off x="824186" y="516327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C4BABEC2-08D8-7845-BD63-3D11D4D2AB6E}"/>
              </a:ext>
            </a:extLst>
          </p:cNvPr>
          <p:cNvSpPr txBox="1"/>
          <p:nvPr/>
        </p:nvSpPr>
        <p:spPr>
          <a:xfrm>
            <a:off x="2389701" y="516327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94E25059-217A-854B-82B9-4ABBA94BCA03}"/>
              </a:ext>
            </a:extLst>
          </p:cNvPr>
          <p:cNvSpPr txBox="1"/>
          <p:nvPr/>
        </p:nvSpPr>
        <p:spPr>
          <a:xfrm>
            <a:off x="4982415" y="516327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56342EFD-C19C-EC46-9E92-13125DB45D5D}"/>
              </a:ext>
            </a:extLst>
          </p:cNvPr>
          <p:cNvSpPr txBox="1"/>
          <p:nvPr/>
        </p:nvSpPr>
        <p:spPr>
          <a:xfrm>
            <a:off x="824186" y="569210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0C404295-86CC-DF41-A1BA-3617E83A7FC6}"/>
              </a:ext>
            </a:extLst>
          </p:cNvPr>
          <p:cNvSpPr txBox="1"/>
          <p:nvPr/>
        </p:nvSpPr>
        <p:spPr>
          <a:xfrm>
            <a:off x="2389701" y="569210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8252E35A-BA2B-9C45-A2AA-3CA4ECFC6505}"/>
              </a:ext>
            </a:extLst>
          </p:cNvPr>
          <p:cNvSpPr txBox="1"/>
          <p:nvPr/>
        </p:nvSpPr>
        <p:spPr>
          <a:xfrm>
            <a:off x="4982415" y="569210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CBD90E4A-2F33-B340-9E89-227854D71412}"/>
              </a:ext>
            </a:extLst>
          </p:cNvPr>
          <p:cNvSpPr txBox="1"/>
          <p:nvPr/>
        </p:nvSpPr>
        <p:spPr>
          <a:xfrm>
            <a:off x="824186" y="618508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73D7604-5424-554D-9776-F574D21284FF}"/>
              </a:ext>
            </a:extLst>
          </p:cNvPr>
          <p:cNvSpPr txBox="1"/>
          <p:nvPr/>
        </p:nvSpPr>
        <p:spPr>
          <a:xfrm>
            <a:off x="2389701" y="618508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6C0F2722-F5E3-E54E-97FC-F5F54F228E94}"/>
              </a:ext>
            </a:extLst>
          </p:cNvPr>
          <p:cNvSpPr txBox="1"/>
          <p:nvPr/>
        </p:nvSpPr>
        <p:spPr>
          <a:xfrm>
            <a:off x="4982415" y="6185087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E8FECA17-7D2F-DB44-8A41-6573E839896F}"/>
              </a:ext>
            </a:extLst>
          </p:cNvPr>
          <p:cNvSpPr txBox="1"/>
          <p:nvPr/>
        </p:nvSpPr>
        <p:spPr>
          <a:xfrm>
            <a:off x="824186" y="664221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CA5838E9-EAD7-C443-8B4E-4120A5D4A583}"/>
              </a:ext>
            </a:extLst>
          </p:cNvPr>
          <p:cNvSpPr txBox="1"/>
          <p:nvPr/>
        </p:nvSpPr>
        <p:spPr>
          <a:xfrm>
            <a:off x="2389701" y="664221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A2E100A7-03B0-4646-9DBB-0336A3BBD070}"/>
              </a:ext>
            </a:extLst>
          </p:cNvPr>
          <p:cNvSpPr txBox="1"/>
          <p:nvPr/>
        </p:nvSpPr>
        <p:spPr>
          <a:xfrm>
            <a:off x="4982415" y="6642215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65D15F7E-836E-9643-BCD9-FD5B4DEF86A1}"/>
              </a:ext>
            </a:extLst>
          </p:cNvPr>
          <p:cNvSpPr txBox="1"/>
          <p:nvPr/>
        </p:nvSpPr>
        <p:spPr>
          <a:xfrm>
            <a:off x="824186" y="716208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0EC9FE68-FD1C-924B-A680-2AB910079FF4}"/>
              </a:ext>
            </a:extLst>
          </p:cNvPr>
          <p:cNvSpPr txBox="1"/>
          <p:nvPr/>
        </p:nvSpPr>
        <p:spPr>
          <a:xfrm>
            <a:off x="2389701" y="716208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465AC4D1-EEA7-0047-B8D1-A58FC1AC8748}"/>
              </a:ext>
            </a:extLst>
          </p:cNvPr>
          <p:cNvSpPr txBox="1"/>
          <p:nvPr/>
        </p:nvSpPr>
        <p:spPr>
          <a:xfrm>
            <a:off x="4982415" y="716208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514DB550-1508-244E-BA10-108F66CC672D}"/>
              </a:ext>
            </a:extLst>
          </p:cNvPr>
          <p:cNvSpPr txBox="1"/>
          <p:nvPr/>
        </p:nvSpPr>
        <p:spPr>
          <a:xfrm>
            <a:off x="824186" y="765506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B190AB3C-BFF8-CF4A-B4AD-CCD4F4C62E91}"/>
              </a:ext>
            </a:extLst>
          </p:cNvPr>
          <p:cNvSpPr txBox="1"/>
          <p:nvPr/>
        </p:nvSpPr>
        <p:spPr>
          <a:xfrm>
            <a:off x="2389701" y="765506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B5F3DEB5-B117-974C-AFE8-5CE85AD483CC}"/>
              </a:ext>
            </a:extLst>
          </p:cNvPr>
          <p:cNvSpPr txBox="1"/>
          <p:nvPr/>
        </p:nvSpPr>
        <p:spPr>
          <a:xfrm>
            <a:off x="4982415" y="7655064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8FF5DA61-3FBD-D946-9821-B6BD00CA4D00}"/>
              </a:ext>
            </a:extLst>
          </p:cNvPr>
          <p:cNvSpPr txBox="1"/>
          <p:nvPr/>
        </p:nvSpPr>
        <p:spPr>
          <a:xfrm>
            <a:off x="824186" y="811219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04AD3089-AF60-A447-993A-DA39D0455E2D}"/>
              </a:ext>
            </a:extLst>
          </p:cNvPr>
          <p:cNvSpPr txBox="1"/>
          <p:nvPr/>
        </p:nvSpPr>
        <p:spPr>
          <a:xfrm>
            <a:off x="2389701" y="811219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A0BC1377-F123-DE46-B97A-6E6B8B7CE506}"/>
              </a:ext>
            </a:extLst>
          </p:cNvPr>
          <p:cNvSpPr txBox="1"/>
          <p:nvPr/>
        </p:nvSpPr>
        <p:spPr>
          <a:xfrm>
            <a:off x="4982415" y="811219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EFABEDE7-F8A3-A249-860A-373D39A63DCE}"/>
              </a:ext>
            </a:extLst>
          </p:cNvPr>
          <p:cNvSpPr txBox="1"/>
          <p:nvPr/>
        </p:nvSpPr>
        <p:spPr>
          <a:xfrm>
            <a:off x="824186" y="865895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8252A947-9DBA-9B44-A9A0-0A459C8FD7C4}"/>
              </a:ext>
            </a:extLst>
          </p:cNvPr>
          <p:cNvSpPr txBox="1"/>
          <p:nvPr/>
        </p:nvSpPr>
        <p:spPr>
          <a:xfrm>
            <a:off x="2389701" y="865895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F87CD0FC-0896-504C-9AC0-5135FA257277}"/>
              </a:ext>
            </a:extLst>
          </p:cNvPr>
          <p:cNvSpPr txBox="1"/>
          <p:nvPr/>
        </p:nvSpPr>
        <p:spPr>
          <a:xfrm>
            <a:off x="4982415" y="8658951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EF69F82E-57FA-9A48-9EA5-4F961C5FAD8E}"/>
              </a:ext>
            </a:extLst>
          </p:cNvPr>
          <p:cNvSpPr txBox="1"/>
          <p:nvPr/>
        </p:nvSpPr>
        <p:spPr>
          <a:xfrm>
            <a:off x="824186" y="9134003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C9949E0E-5F02-D24A-B3E8-304ED2B8E428}"/>
              </a:ext>
            </a:extLst>
          </p:cNvPr>
          <p:cNvSpPr txBox="1"/>
          <p:nvPr/>
        </p:nvSpPr>
        <p:spPr>
          <a:xfrm>
            <a:off x="2389701" y="9134003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FD2BB14A-6B99-CE43-9AF8-319163AA2F60}"/>
              </a:ext>
            </a:extLst>
          </p:cNvPr>
          <p:cNvSpPr txBox="1"/>
          <p:nvPr/>
        </p:nvSpPr>
        <p:spPr>
          <a:xfrm>
            <a:off x="4982415" y="9134003"/>
            <a:ext cx="1605293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................................................................................</a:t>
            </a:r>
          </a:p>
        </p:txBody>
      </p:sp>
      <p:grpSp>
        <p:nvGrpSpPr>
          <p:cNvPr id="91" name="Groupe 90">
            <a:extLst>
              <a:ext uri="{FF2B5EF4-FFF2-40B4-BE49-F238E27FC236}">
                <a16:creationId xmlns:a16="http://schemas.microsoft.com/office/drawing/2014/main" id="{D0A3AC1A-9A90-8B41-810C-52B07378C69B}"/>
              </a:ext>
            </a:extLst>
          </p:cNvPr>
          <p:cNvGrpSpPr/>
          <p:nvPr/>
        </p:nvGrpSpPr>
        <p:grpSpPr>
          <a:xfrm>
            <a:off x="2733868" y="377258"/>
            <a:ext cx="787269" cy="450657"/>
            <a:chOff x="1147023" y="377318"/>
            <a:chExt cx="787395" cy="450729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8E1806E-D654-604C-87DF-AE2858FC3619}"/>
                </a:ext>
              </a:extLst>
            </p:cNvPr>
            <p:cNvSpPr/>
            <p:nvPr/>
          </p:nvSpPr>
          <p:spPr>
            <a:xfrm>
              <a:off x="1147023" y="597215"/>
              <a:ext cx="78739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900" dirty="0">
                  <a:solidFill>
                    <a:schemeClr val="bg1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effet négatif</a:t>
              </a:r>
            </a:p>
          </p:txBody>
        </p:sp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816F219C-F248-9342-BD37-137C080F9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5400000">
              <a:off x="1438155" y="377318"/>
              <a:ext cx="228600" cy="228600"/>
            </a:xfrm>
            <a:prstGeom prst="rect">
              <a:avLst/>
            </a:prstGeom>
          </p:spPr>
        </p:pic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00F6D9E2-936E-564B-9189-499BD2681561}"/>
              </a:ext>
            </a:extLst>
          </p:cNvPr>
          <p:cNvSpPr/>
          <p:nvPr/>
        </p:nvSpPr>
        <p:spPr>
          <a:xfrm>
            <a:off x="4481228" y="474760"/>
            <a:ext cx="447487" cy="369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Sans</a:t>
            </a:r>
          </a:p>
          <a:p>
            <a:pPr algn="ctr"/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objet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1E6A7B1C-4DDD-4D4B-A26F-CAFEB89D9F85}"/>
              </a:ext>
            </a:extLst>
          </p:cNvPr>
          <p:cNvSpPr/>
          <p:nvPr/>
        </p:nvSpPr>
        <p:spPr>
          <a:xfrm>
            <a:off x="5309218" y="474760"/>
            <a:ext cx="902666" cy="369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Pistes</a:t>
            </a:r>
          </a:p>
          <a:p>
            <a:pPr algn="ctr"/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d’amélioration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43A3F8-39B7-9448-9C75-E5E83E5520B8}"/>
              </a:ext>
            </a:extLst>
          </p:cNvPr>
          <p:cNvSpPr/>
          <p:nvPr/>
        </p:nvSpPr>
        <p:spPr>
          <a:xfrm>
            <a:off x="4098428" y="1411686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5F519CE-CEE5-6642-BCDC-A19C70C14D3E}"/>
              </a:ext>
            </a:extLst>
          </p:cNvPr>
          <p:cNvSpPr/>
          <p:nvPr/>
        </p:nvSpPr>
        <p:spPr>
          <a:xfrm>
            <a:off x="4098428" y="1905045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E9EABE8-F657-6940-A974-19E90D0A5ACC}"/>
              </a:ext>
            </a:extLst>
          </p:cNvPr>
          <p:cNvSpPr/>
          <p:nvPr/>
        </p:nvSpPr>
        <p:spPr>
          <a:xfrm>
            <a:off x="4098428" y="2398404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B7F4F74-1F51-9E4A-BA21-BAD2722A591A}"/>
              </a:ext>
            </a:extLst>
          </p:cNvPr>
          <p:cNvSpPr/>
          <p:nvPr/>
        </p:nvSpPr>
        <p:spPr>
          <a:xfrm>
            <a:off x="4098428" y="2891763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0BBF6C4-C31B-2542-9F8C-FE77B5591ECF}"/>
              </a:ext>
            </a:extLst>
          </p:cNvPr>
          <p:cNvSpPr/>
          <p:nvPr/>
        </p:nvSpPr>
        <p:spPr>
          <a:xfrm>
            <a:off x="4098428" y="3385122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1E601F7-E90E-CF4B-9BD8-9FD4751FB1A1}"/>
              </a:ext>
            </a:extLst>
          </p:cNvPr>
          <p:cNvSpPr/>
          <p:nvPr/>
        </p:nvSpPr>
        <p:spPr>
          <a:xfrm>
            <a:off x="4098428" y="3878481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9B08675A-FA9F-434B-ACF4-0920586351F7}"/>
              </a:ext>
            </a:extLst>
          </p:cNvPr>
          <p:cNvSpPr/>
          <p:nvPr/>
        </p:nvSpPr>
        <p:spPr>
          <a:xfrm>
            <a:off x="4098428" y="4371840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C03AED5A-C4FE-0841-A2F4-1DDFDCAC5FE6}"/>
              </a:ext>
            </a:extLst>
          </p:cNvPr>
          <p:cNvSpPr/>
          <p:nvPr/>
        </p:nvSpPr>
        <p:spPr>
          <a:xfrm>
            <a:off x="4098428" y="4865199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9A7B7DD9-A8C9-6C4F-85FD-A05E078C576B}"/>
              </a:ext>
            </a:extLst>
          </p:cNvPr>
          <p:cNvSpPr/>
          <p:nvPr/>
        </p:nvSpPr>
        <p:spPr>
          <a:xfrm>
            <a:off x="4098428" y="5358558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A7BD5696-CC12-E642-BABA-C4E3F697633E}"/>
              </a:ext>
            </a:extLst>
          </p:cNvPr>
          <p:cNvSpPr/>
          <p:nvPr/>
        </p:nvSpPr>
        <p:spPr>
          <a:xfrm>
            <a:off x="4098428" y="5851917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496EEF0-7ECA-EA44-A053-5DAB046BCC40}"/>
              </a:ext>
            </a:extLst>
          </p:cNvPr>
          <p:cNvSpPr/>
          <p:nvPr/>
        </p:nvSpPr>
        <p:spPr>
          <a:xfrm>
            <a:off x="4098428" y="6345276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41802078-BEFC-F741-82D6-0F0AEF6348AE}"/>
              </a:ext>
            </a:extLst>
          </p:cNvPr>
          <p:cNvSpPr/>
          <p:nvPr/>
        </p:nvSpPr>
        <p:spPr>
          <a:xfrm>
            <a:off x="4098428" y="6838635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91208F56-96AB-134C-9D37-8AFCF9026D24}"/>
              </a:ext>
            </a:extLst>
          </p:cNvPr>
          <p:cNvSpPr/>
          <p:nvPr/>
        </p:nvSpPr>
        <p:spPr>
          <a:xfrm>
            <a:off x="4098428" y="7331994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987C3801-25B7-E548-B7A9-BED496F63FA2}"/>
              </a:ext>
            </a:extLst>
          </p:cNvPr>
          <p:cNvSpPr/>
          <p:nvPr/>
        </p:nvSpPr>
        <p:spPr>
          <a:xfrm>
            <a:off x="4098428" y="7825353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1275515-580B-854F-BCC7-5FB2529CE672}"/>
              </a:ext>
            </a:extLst>
          </p:cNvPr>
          <p:cNvSpPr/>
          <p:nvPr/>
        </p:nvSpPr>
        <p:spPr>
          <a:xfrm>
            <a:off x="4098428" y="8318712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49542188-3E7F-2F48-BE63-43D87731BAE6}"/>
              </a:ext>
            </a:extLst>
          </p:cNvPr>
          <p:cNvSpPr/>
          <p:nvPr/>
        </p:nvSpPr>
        <p:spPr>
          <a:xfrm>
            <a:off x="4098428" y="8812071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075488A3-4754-4640-83BF-7D6FE8D75B2D}"/>
              </a:ext>
            </a:extLst>
          </p:cNvPr>
          <p:cNvSpPr/>
          <p:nvPr/>
        </p:nvSpPr>
        <p:spPr>
          <a:xfrm>
            <a:off x="4098428" y="9305422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7D962EE3-5AB0-F140-962F-7C7402ECF414}"/>
              </a:ext>
            </a:extLst>
          </p:cNvPr>
          <p:cNvSpPr/>
          <p:nvPr/>
        </p:nvSpPr>
        <p:spPr>
          <a:xfrm>
            <a:off x="4640293" y="1411688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DE025B64-0777-654E-B14F-ADA7058C72C7}"/>
              </a:ext>
            </a:extLst>
          </p:cNvPr>
          <p:cNvSpPr/>
          <p:nvPr/>
        </p:nvSpPr>
        <p:spPr>
          <a:xfrm>
            <a:off x="4640293" y="1905047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5A4406A-3F58-364D-9AC1-E4797980705F}"/>
              </a:ext>
            </a:extLst>
          </p:cNvPr>
          <p:cNvSpPr/>
          <p:nvPr/>
        </p:nvSpPr>
        <p:spPr>
          <a:xfrm>
            <a:off x="4640293" y="2398406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C1E6890-60CC-1341-93B5-B5CD4C69F58D}"/>
              </a:ext>
            </a:extLst>
          </p:cNvPr>
          <p:cNvSpPr/>
          <p:nvPr/>
        </p:nvSpPr>
        <p:spPr>
          <a:xfrm>
            <a:off x="4640293" y="2891765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DB85E154-65FD-1A47-B2A3-72454487557F}"/>
              </a:ext>
            </a:extLst>
          </p:cNvPr>
          <p:cNvSpPr/>
          <p:nvPr/>
        </p:nvSpPr>
        <p:spPr>
          <a:xfrm>
            <a:off x="4640293" y="3385124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A4D60435-1C4D-4146-A2E5-4066C7743A40}"/>
              </a:ext>
            </a:extLst>
          </p:cNvPr>
          <p:cNvSpPr/>
          <p:nvPr/>
        </p:nvSpPr>
        <p:spPr>
          <a:xfrm>
            <a:off x="4640293" y="3878483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F5EF9A2B-669F-3D4F-BF4D-AEC8607DE1ED}"/>
              </a:ext>
            </a:extLst>
          </p:cNvPr>
          <p:cNvSpPr/>
          <p:nvPr/>
        </p:nvSpPr>
        <p:spPr>
          <a:xfrm>
            <a:off x="4640293" y="4371842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06347471-6FD5-924F-90FA-22DA999E0843}"/>
              </a:ext>
            </a:extLst>
          </p:cNvPr>
          <p:cNvSpPr/>
          <p:nvPr/>
        </p:nvSpPr>
        <p:spPr>
          <a:xfrm>
            <a:off x="4640293" y="4865201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11F7E78A-D1BF-0C42-8725-CD33D2C3150B}"/>
              </a:ext>
            </a:extLst>
          </p:cNvPr>
          <p:cNvSpPr/>
          <p:nvPr/>
        </p:nvSpPr>
        <p:spPr>
          <a:xfrm>
            <a:off x="4640293" y="5358560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167BBDD1-DCCA-E14F-BE13-C21953E56F80}"/>
              </a:ext>
            </a:extLst>
          </p:cNvPr>
          <p:cNvSpPr/>
          <p:nvPr/>
        </p:nvSpPr>
        <p:spPr>
          <a:xfrm>
            <a:off x="4640293" y="5851919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2B980A5-165E-4540-944D-2A0009125EEB}"/>
              </a:ext>
            </a:extLst>
          </p:cNvPr>
          <p:cNvSpPr/>
          <p:nvPr/>
        </p:nvSpPr>
        <p:spPr>
          <a:xfrm>
            <a:off x="4640293" y="6345278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71172B21-27BC-664B-A26B-32632D3BA15A}"/>
              </a:ext>
            </a:extLst>
          </p:cNvPr>
          <p:cNvSpPr/>
          <p:nvPr/>
        </p:nvSpPr>
        <p:spPr>
          <a:xfrm>
            <a:off x="4640293" y="6838637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240469AA-80BA-CF47-9DDA-188A7E71C256}"/>
              </a:ext>
            </a:extLst>
          </p:cNvPr>
          <p:cNvSpPr/>
          <p:nvPr/>
        </p:nvSpPr>
        <p:spPr>
          <a:xfrm>
            <a:off x="4640293" y="7331996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3D89691-6B7D-1A45-A342-BDF685918683}"/>
              </a:ext>
            </a:extLst>
          </p:cNvPr>
          <p:cNvSpPr/>
          <p:nvPr/>
        </p:nvSpPr>
        <p:spPr>
          <a:xfrm>
            <a:off x="4640293" y="7825355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D798660-2DED-8F42-96F9-DE85269A3B78}"/>
              </a:ext>
            </a:extLst>
          </p:cNvPr>
          <p:cNvSpPr/>
          <p:nvPr/>
        </p:nvSpPr>
        <p:spPr>
          <a:xfrm>
            <a:off x="4640293" y="8318714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6EF93245-BB8A-3649-91ED-F0AE422F6FDF}"/>
              </a:ext>
            </a:extLst>
          </p:cNvPr>
          <p:cNvSpPr/>
          <p:nvPr/>
        </p:nvSpPr>
        <p:spPr>
          <a:xfrm>
            <a:off x="4640293" y="8812073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46B53B21-3CB9-2840-9859-AFD4789FC120}"/>
              </a:ext>
            </a:extLst>
          </p:cNvPr>
          <p:cNvSpPr/>
          <p:nvPr/>
        </p:nvSpPr>
        <p:spPr>
          <a:xfrm>
            <a:off x="4640293" y="9305424"/>
            <a:ext cx="132259" cy="13225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143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CCDE8E4-F461-B94F-8BBE-10FB2BE10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" y="0"/>
            <a:ext cx="6856901" cy="77212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FE277F-9AE7-F041-9D2C-1D5335E5083F}"/>
              </a:ext>
            </a:extLst>
          </p:cNvPr>
          <p:cNvSpPr/>
          <p:nvPr/>
        </p:nvSpPr>
        <p:spPr>
          <a:xfrm>
            <a:off x="302891" y="859130"/>
            <a:ext cx="6339443" cy="1615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Pour chaque ODD sélectionné, l’Action a-t-elle  :</a:t>
            </a:r>
          </a:p>
          <a:p>
            <a:endParaRPr lang="fr-FR" sz="1100" dirty="0">
              <a:solidFill>
                <a:srgbClr val="E76337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un effet négatif 	laissez figurer un bloc en partant du centre et supprimez en deux</a:t>
            </a:r>
          </a:p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un effet neutre  	laissez figurer un bloc en partant du centre et supprimez en une</a:t>
            </a:r>
          </a:p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un effet positif	laissez figurer les trois cases</a:t>
            </a:r>
          </a:p>
          <a:p>
            <a:pPr marL="171409" indent="-171409">
              <a:buFontTx/>
              <a:buChar char="-"/>
            </a:pPr>
            <a:endParaRPr lang="fr-FR" sz="1100" dirty="0">
              <a:solidFill>
                <a:srgbClr val="E76337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Cocher s’il existe une piste d’amélioration.</a:t>
            </a:r>
          </a:p>
          <a:p>
            <a:pPr marL="171409" indent="-171409">
              <a:buFontTx/>
              <a:buChar char="-"/>
            </a:pPr>
            <a:endParaRPr lang="fr-FR" sz="1100" dirty="0">
              <a:solidFill>
                <a:srgbClr val="E76337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fr-FR" sz="1100" dirty="0">
              <a:solidFill>
                <a:srgbClr val="E76337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C104B056-8D39-B440-A7C0-CF78AA98D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86782">
            <a:off x="1705043" y="3453414"/>
            <a:ext cx="3370156" cy="3370155"/>
          </a:xfrm>
          <a:prstGeom prst="rect">
            <a:avLst/>
          </a:prstGeom>
        </p:spPr>
      </p:pic>
      <p:sp>
        <p:nvSpPr>
          <p:cNvPr id="10" name="Données stockées 9">
            <a:extLst>
              <a:ext uri="{FF2B5EF4-FFF2-40B4-BE49-F238E27FC236}">
                <a16:creationId xmlns:a16="http://schemas.microsoft.com/office/drawing/2014/main" id="{ECF53268-B393-934E-97E6-23927BC83680}"/>
              </a:ext>
            </a:extLst>
          </p:cNvPr>
          <p:cNvSpPr/>
          <p:nvPr/>
        </p:nvSpPr>
        <p:spPr>
          <a:xfrm rot="21296553">
            <a:off x="931988" y="4988120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4A7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12" name="Données stockées 9">
            <a:extLst>
              <a:ext uri="{FF2B5EF4-FFF2-40B4-BE49-F238E27FC236}">
                <a16:creationId xmlns:a16="http://schemas.microsoft.com/office/drawing/2014/main" id="{443F2945-D711-BA40-95D6-2F67F232EF30}"/>
              </a:ext>
            </a:extLst>
          </p:cNvPr>
          <p:cNvSpPr/>
          <p:nvPr/>
        </p:nvSpPr>
        <p:spPr>
          <a:xfrm rot="21296553">
            <a:off x="1451658" y="5005828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4A7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14" name="Données stockées 9">
            <a:extLst>
              <a:ext uri="{FF2B5EF4-FFF2-40B4-BE49-F238E27FC236}">
                <a16:creationId xmlns:a16="http://schemas.microsoft.com/office/drawing/2014/main" id="{888771A9-EDBA-4547-8963-AD0C03288C44}"/>
              </a:ext>
            </a:extLst>
          </p:cNvPr>
          <p:cNvSpPr/>
          <p:nvPr/>
        </p:nvSpPr>
        <p:spPr>
          <a:xfrm rot="1110718">
            <a:off x="1001113" y="4137059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379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15" name="Données stockées 9">
            <a:extLst>
              <a:ext uri="{FF2B5EF4-FFF2-40B4-BE49-F238E27FC236}">
                <a16:creationId xmlns:a16="http://schemas.microsoft.com/office/drawing/2014/main" id="{FDD31CBC-9B2C-634A-B64F-3090CF469E46}"/>
              </a:ext>
            </a:extLst>
          </p:cNvPr>
          <p:cNvSpPr/>
          <p:nvPr/>
        </p:nvSpPr>
        <p:spPr>
          <a:xfrm rot="1110718">
            <a:off x="1505184" y="4328561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379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17" name="Données stockées 9">
            <a:extLst>
              <a:ext uri="{FF2B5EF4-FFF2-40B4-BE49-F238E27FC236}">
                <a16:creationId xmlns:a16="http://schemas.microsoft.com/office/drawing/2014/main" id="{879794E1-C648-C046-8903-14E4EB63CC6A}"/>
              </a:ext>
            </a:extLst>
          </p:cNvPr>
          <p:cNvSpPr/>
          <p:nvPr/>
        </p:nvSpPr>
        <p:spPr>
          <a:xfrm rot="2330156">
            <a:off x="1380301" y="3391648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6AB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18" name="Données stockées 9">
            <a:extLst>
              <a:ext uri="{FF2B5EF4-FFF2-40B4-BE49-F238E27FC236}">
                <a16:creationId xmlns:a16="http://schemas.microsoft.com/office/drawing/2014/main" id="{49BDD6CF-5EC9-DC42-A334-25A9F2B8B790}"/>
              </a:ext>
            </a:extLst>
          </p:cNvPr>
          <p:cNvSpPr/>
          <p:nvPr/>
        </p:nvSpPr>
        <p:spPr>
          <a:xfrm rot="2330156">
            <a:off x="1815759" y="3717371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6AB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0" name="Données stockées 9">
            <a:extLst>
              <a:ext uri="{FF2B5EF4-FFF2-40B4-BE49-F238E27FC236}">
                <a16:creationId xmlns:a16="http://schemas.microsoft.com/office/drawing/2014/main" id="{3DEF6846-680E-944A-BA05-32A0F218A2DC}"/>
              </a:ext>
            </a:extLst>
          </p:cNvPr>
          <p:cNvSpPr/>
          <p:nvPr/>
        </p:nvSpPr>
        <p:spPr>
          <a:xfrm rot="3566112">
            <a:off x="1982712" y="2850712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226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1" name="Données stockées 9">
            <a:extLst>
              <a:ext uri="{FF2B5EF4-FFF2-40B4-BE49-F238E27FC236}">
                <a16:creationId xmlns:a16="http://schemas.microsoft.com/office/drawing/2014/main" id="{0D857B6D-AF44-CD4F-A913-BFE861C5B713}"/>
              </a:ext>
            </a:extLst>
          </p:cNvPr>
          <p:cNvSpPr/>
          <p:nvPr/>
        </p:nvSpPr>
        <p:spPr>
          <a:xfrm rot="3566112">
            <a:off x="2305478" y="3279564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226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4" name="Données stockées 9">
            <a:extLst>
              <a:ext uri="{FF2B5EF4-FFF2-40B4-BE49-F238E27FC236}">
                <a16:creationId xmlns:a16="http://schemas.microsoft.com/office/drawing/2014/main" id="{4EC90B46-0E95-B549-9842-C18D53D5A550}"/>
              </a:ext>
            </a:extLst>
          </p:cNvPr>
          <p:cNvSpPr/>
          <p:nvPr/>
        </p:nvSpPr>
        <p:spPr>
          <a:xfrm rot="4829412">
            <a:off x="2745391" y="2534105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2E4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5" name="Données stockées 9">
            <a:extLst>
              <a:ext uri="{FF2B5EF4-FFF2-40B4-BE49-F238E27FC236}">
                <a16:creationId xmlns:a16="http://schemas.microsoft.com/office/drawing/2014/main" id="{7F385481-48F7-FC4F-AC48-DF3803AA7428}"/>
              </a:ext>
            </a:extLst>
          </p:cNvPr>
          <p:cNvSpPr/>
          <p:nvPr/>
        </p:nvSpPr>
        <p:spPr>
          <a:xfrm rot="4829412">
            <a:off x="2923052" y="3020512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2E4B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7" name="Données stockées 9">
            <a:extLst>
              <a:ext uri="{FF2B5EF4-FFF2-40B4-BE49-F238E27FC236}">
                <a16:creationId xmlns:a16="http://schemas.microsoft.com/office/drawing/2014/main" id="{677872F1-C7C9-C24C-B56C-9773B16871BE}"/>
              </a:ext>
            </a:extLst>
          </p:cNvPr>
          <p:cNvSpPr/>
          <p:nvPr/>
        </p:nvSpPr>
        <p:spPr>
          <a:xfrm rot="6010960">
            <a:off x="3556359" y="2518774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DF2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28" name="Données stockées 9">
            <a:extLst>
              <a:ext uri="{FF2B5EF4-FFF2-40B4-BE49-F238E27FC236}">
                <a16:creationId xmlns:a16="http://schemas.microsoft.com/office/drawing/2014/main" id="{CB5F3D13-7025-8645-8FA6-1ED0C6B0604A}"/>
              </a:ext>
            </a:extLst>
          </p:cNvPr>
          <p:cNvSpPr/>
          <p:nvPr/>
        </p:nvSpPr>
        <p:spPr>
          <a:xfrm rot="6010960">
            <a:off x="3587953" y="3008398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DF2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0" name="Données stockées 9">
            <a:extLst>
              <a:ext uri="{FF2B5EF4-FFF2-40B4-BE49-F238E27FC236}">
                <a16:creationId xmlns:a16="http://schemas.microsoft.com/office/drawing/2014/main" id="{D15560A4-7317-0F42-8B29-5CE9CDFE2F6F}"/>
              </a:ext>
            </a:extLst>
          </p:cNvPr>
          <p:cNvSpPr/>
          <p:nvPr/>
        </p:nvSpPr>
        <p:spPr>
          <a:xfrm rot="7357761">
            <a:off x="4339623" y="2805313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E5B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1" name="Données stockées 9">
            <a:extLst>
              <a:ext uri="{FF2B5EF4-FFF2-40B4-BE49-F238E27FC236}">
                <a16:creationId xmlns:a16="http://schemas.microsoft.com/office/drawing/2014/main" id="{2FD8304F-8197-8349-8992-A88DED9D39D9}"/>
              </a:ext>
            </a:extLst>
          </p:cNvPr>
          <p:cNvSpPr/>
          <p:nvPr/>
        </p:nvSpPr>
        <p:spPr>
          <a:xfrm rot="7357761">
            <a:off x="4214765" y="3238587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E5B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3" name="Données stockées 9">
            <a:extLst>
              <a:ext uri="{FF2B5EF4-FFF2-40B4-BE49-F238E27FC236}">
                <a16:creationId xmlns:a16="http://schemas.microsoft.com/office/drawing/2014/main" id="{0F2AC5F2-EF36-984E-AE31-213813AE1AC6}"/>
              </a:ext>
            </a:extLst>
          </p:cNvPr>
          <p:cNvSpPr/>
          <p:nvPr/>
        </p:nvSpPr>
        <p:spPr>
          <a:xfrm rot="8571434">
            <a:off x="4958492" y="3341002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529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4" name="Données stockées 9">
            <a:extLst>
              <a:ext uri="{FF2B5EF4-FFF2-40B4-BE49-F238E27FC236}">
                <a16:creationId xmlns:a16="http://schemas.microsoft.com/office/drawing/2014/main" id="{BF77C7F5-2274-6746-922C-9270929C76C4}"/>
              </a:ext>
            </a:extLst>
          </p:cNvPr>
          <p:cNvSpPr/>
          <p:nvPr/>
        </p:nvSpPr>
        <p:spPr>
          <a:xfrm rot="8571434">
            <a:off x="4720651" y="3675558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529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6" name="Données stockées 9">
            <a:extLst>
              <a:ext uri="{FF2B5EF4-FFF2-40B4-BE49-F238E27FC236}">
                <a16:creationId xmlns:a16="http://schemas.microsoft.com/office/drawing/2014/main" id="{4E9484F5-836C-F143-8CC8-EEA5047ADED1}"/>
              </a:ext>
            </a:extLst>
          </p:cNvPr>
          <p:cNvSpPr/>
          <p:nvPr/>
        </p:nvSpPr>
        <p:spPr>
          <a:xfrm rot="9867527">
            <a:off x="5357622" y="4093286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C22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7" name="Données stockées 9">
            <a:extLst>
              <a:ext uri="{FF2B5EF4-FFF2-40B4-BE49-F238E27FC236}">
                <a16:creationId xmlns:a16="http://schemas.microsoft.com/office/drawing/2014/main" id="{29770EFE-CBC2-0A45-AB34-C211DB3D6177}"/>
              </a:ext>
            </a:extLst>
          </p:cNvPr>
          <p:cNvSpPr/>
          <p:nvPr/>
        </p:nvSpPr>
        <p:spPr>
          <a:xfrm rot="9867527">
            <a:off x="5044764" y="4286398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C22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39" name="Données stockées 9">
            <a:extLst>
              <a:ext uri="{FF2B5EF4-FFF2-40B4-BE49-F238E27FC236}">
                <a16:creationId xmlns:a16="http://schemas.microsoft.com/office/drawing/2014/main" id="{790F7E60-3509-4A4A-8094-6DEF9B2302AE}"/>
              </a:ext>
            </a:extLst>
          </p:cNvPr>
          <p:cNvSpPr/>
          <p:nvPr/>
        </p:nvSpPr>
        <p:spPr>
          <a:xfrm rot="11116266">
            <a:off x="5432271" y="4903126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E43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0" name="Données stockées 9">
            <a:extLst>
              <a:ext uri="{FF2B5EF4-FFF2-40B4-BE49-F238E27FC236}">
                <a16:creationId xmlns:a16="http://schemas.microsoft.com/office/drawing/2014/main" id="{54E5BBE0-42EA-8841-99E5-F7D6C8BE45E3}"/>
              </a:ext>
            </a:extLst>
          </p:cNvPr>
          <p:cNvSpPr/>
          <p:nvPr/>
        </p:nvSpPr>
        <p:spPr>
          <a:xfrm rot="11116266">
            <a:off x="5101318" y="4942981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E43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2" name="Données stockées 9">
            <a:extLst>
              <a:ext uri="{FF2B5EF4-FFF2-40B4-BE49-F238E27FC236}">
                <a16:creationId xmlns:a16="http://schemas.microsoft.com/office/drawing/2014/main" id="{D7F7C420-209E-5847-8CFE-8ABA4C20928B}"/>
              </a:ext>
            </a:extLst>
          </p:cNvPr>
          <p:cNvSpPr/>
          <p:nvPr/>
        </p:nvSpPr>
        <p:spPr>
          <a:xfrm rot="12409177">
            <a:off x="5239994" y="5715049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4BBD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3" name="Données stockées 9">
            <a:extLst>
              <a:ext uri="{FF2B5EF4-FFF2-40B4-BE49-F238E27FC236}">
                <a16:creationId xmlns:a16="http://schemas.microsoft.com/office/drawing/2014/main" id="{015224B5-C5A3-0A48-8FA0-3DB67DF05D5E}"/>
              </a:ext>
            </a:extLst>
          </p:cNvPr>
          <p:cNvSpPr/>
          <p:nvPr/>
        </p:nvSpPr>
        <p:spPr>
          <a:xfrm rot="12409177">
            <a:off x="4948888" y="5600236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4BBD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5" name="Données stockées 9">
            <a:extLst>
              <a:ext uri="{FF2B5EF4-FFF2-40B4-BE49-F238E27FC236}">
                <a16:creationId xmlns:a16="http://schemas.microsoft.com/office/drawing/2014/main" id="{52FD1464-7FD0-A04B-817E-5B9B913C5369}"/>
              </a:ext>
            </a:extLst>
          </p:cNvPr>
          <p:cNvSpPr/>
          <p:nvPr/>
        </p:nvSpPr>
        <p:spPr>
          <a:xfrm rot="13668742">
            <a:off x="4775458" y="6392131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F8C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6" name="Données stockées 9">
            <a:extLst>
              <a:ext uri="{FF2B5EF4-FFF2-40B4-BE49-F238E27FC236}">
                <a16:creationId xmlns:a16="http://schemas.microsoft.com/office/drawing/2014/main" id="{F6FE0E14-3AEB-BC4B-BC23-90D4D90A1B3D}"/>
              </a:ext>
            </a:extLst>
          </p:cNvPr>
          <p:cNvSpPr/>
          <p:nvPr/>
        </p:nvSpPr>
        <p:spPr>
          <a:xfrm rot="13668742">
            <a:off x="4575217" y="6150949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F8C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8" name="Données stockées 9">
            <a:extLst>
              <a:ext uri="{FF2B5EF4-FFF2-40B4-BE49-F238E27FC236}">
                <a16:creationId xmlns:a16="http://schemas.microsoft.com/office/drawing/2014/main" id="{5231BFEC-090E-8F4B-92E7-A78012FECFBE}"/>
              </a:ext>
            </a:extLst>
          </p:cNvPr>
          <p:cNvSpPr/>
          <p:nvPr/>
        </p:nvSpPr>
        <p:spPr>
          <a:xfrm rot="14951999">
            <a:off x="4056402" y="6858307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A5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49" name="Données stockées 9">
            <a:extLst>
              <a:ext uri="{FF2B5EF4-FFF2-40B4-BE49-F238E27FC236}">
                <a16:creationId xmlns:a16="http://schemas.microsoft.com/office/drawing/2014/main" id="{77A62566-F642-7240-BE7E-6EB56EF893DD}"/>
              </a:ext>
            </a:extLst>
          </p:cNvPr>
          <p:cNvSpPr/>
          <p:nvPr/>
        </p:nvSpPr>
        <p:spPr>
          <a:xfrm rot="14951999">
            <a:off x="3988984" y="6530566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A5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1" name="Données stockées 9">
            <a:extLst>
              <a:ext uri="{FF2B5EF4-FFF2-40B4-BE49-F238E27FC236}">
                <a16:creationId xmlns:a16="http://schemas.microsoft.com/office/drawing/2014/main" id="{2C2F2537-5979-D243-A385-9CC2AF30F9CB}"/>
              </a:ext>
            </a:extLst>
          </p:cNvPr>
          <p:cNvSpPr/>
          <p:nvPr/>
        </p:nvSpPr>
        <p:spPr>
          <a:xfrm rot="16262397">
            <a:off x="3237306" y="7042799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E76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2" name="Données stockées 9">
            <a:extLst>
              <a:ext uri="{FF2B5EF4-FFF2-40B4-BE49-F238E27FC236}">
                <a16:creationId xmlns:a16="http://schemas.microsoft.com/office/drawing/2014/main" id="{8AE93C5D-228E-1B43-AFA3-BCEA7FB10B3C}"/>
              </a:ext>
            </a:extLst>
          </p:cNvPr>
          <p:cNvSpPr/>
          <p:nvPr/>
        </p:nvSpPr>
        <p:spPr>
          <a:xfrm rot="16262397">
            <a:off x="3328503" y="6682850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E76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4" name="Données stockées 9">
            <a:extLst>
              <a:ext uri="{FF2B5EF4-FFF2-40B4-BE49-F238E27FC236}">
                <a16:creationId xmlns:a16="http://schemas.microsoft.com/office/drawing/2014/main" id="{54F49039-1719-7B4A-8AAE-05C89143CD8D}"/>
              </a:ext>
            </a:extLst>
          </p:cNvPr>
          <p:cNvSpPr/>
          <p:nvPr/>
        </p:nvSpPr>
        <p:spPr>
          <a:xfrm rot="17517043">
            <a:off x="2394896" y="6888920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D72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5" name="Données stockées 9">
            <a:extLst>
              <a:ext uri="{FF2B5EF4-FFF2-40B4-BE49-F238E27FC236}">
                <a16:creationId xmlns:a16="http://schemas.microsoft.com/office/drawing/2014/main" id="{4B469F6B-7B01-5341-8A1A-CBA1E5CCEEEE}"/>
              </a:ext>
            </a:extLst>
          </p:cNvPr>
          <p:cNvSpPr/>
          <p:nvPr/>
        </p:nvSpPr>
        <p:spPr>
          <a:xfrm rot="17517043">
            <a:off x="2638830" y="6555619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D72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7" name="Données stockées 9">
            <a:extLst>
              <a:ext uri="{FF2B5EF4-FFF2-40B4-BE49-F238E27FC236}">
                <a16:creationId xmlns:a16="http://schemas.microsoft.com/office/drawing/2014/main" id="{77F4BF77-86A8-484B-8DD3-26798D949067}"/>
              </a:ext>
            </a:extLst>
          </p:cNvPr>
          <p:cNvSpPr/>
          <p:nvPr/>
        </p:nvSpPr>
        <p:spPr>
          <a:xfrm rot="18793223">
            <a:off x="1675869" y="6445776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F39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58" name="Données stockées 9">
            <a:extLst>
              <a:ext uri="{FF2B5EF4-FFF2-40B4-BE49-F238E27FC236}">
                <a16:creationId xmlns:a16="http://schemas.microsoft.com/office/drawing/2014/main" id="{2816DE12-FEC9-1741-9C7A-B46907C5F064}"/>
              </a:ext>
            </a:extLst>
          </p:cNvPr>
          <p:cNvSpPr/>
          <p:nvPr/>
        </p:nvSpPr>
        <p:spPr>
          <a:xfrm rot="18793223">
            <a:off x="2054974" y="6193654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F39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60" name="Données stockées 9">
            <a:extLst>
              <a:ext uri="{FF2B5EF4-FFF2-40B4-BE49-F238E27FC236}">
                <a16:creationId xmlns:a16="http://schemas.microsoft.com/office/drawing/2014/main" id="{9FC908C0-BEE1-5C49-A44A-EF843899BBD4}"/>
              </a:ext>
            </a:extLst>
          </p:cNvPr>
          <p:cNvSpPr/>
          <p:nvPr/>
        </p:nvSpPr>
        <p:spPr>
          <a:xfrm rot="19999365">
            <a:off x="1163775" y="5790076"/>
            <a:ext cx="428781" cy="71759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1558">
                <a:moveTo>
                  <a:pt x="1538" y="0"/>
                </a:moveTo>
                <a:lnTo>
                  <a:pt x="10000" y="668"/>
                </a:lnTo>
                <a:cubicBezTo>
                  <a:pt x="9530" y="1959"/>
                  <a:pt x="9364" y="3086"/>
                  <a:pt x="9364" y="5847"/>
                </a:cubicBezTo>
                <a:cubicBezTo>
                  <a:pt x="9364" y="8608"/>
                  <a:pt x="9595" y="9377"/>
                  <a:pt x="10000" y="10668"/>
                </a:cubicBezTo>
                <a:lnTo>
                  <a:pt x="1603" y="11558"/>
                </a:lnTo>
                <a:cubicBezTo>
                  <a:pt x="360" y="10223"/>
                  <a:pt x="11" y="7594"/>
                  <a:pt x="0" y="5668"/>
                </a:cubicBezTo>
                <a:cubicBezTo>
                  <a:pt x="-11" y="3742"/>
                  <a:pt x="488" y="1024"/>
                  <a:pt x="1538" y="0"/>
                </a:cubicBezTo>
                <a:close/>
              </a:path>
            </a:pathLst>
          </a:custGeom>
          <a:solidFill>
            <a:srgbClr val="CC9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sp>
        <p:nvSpPr>
          <p:cNvPr id="61" name="Données stockées 9">
            <a:extLst>
              <a:ext uri="{FF2B5EF4-FFF2-40B4-BE49-F238E27FC236}">
                <a16:creationId xmlns:a16="http://schemas.microsoft.com/office/drawing/2014/main" id="{3D74CC17-0EFE-1048-95AC-12C85B8E6012}"/>
              </a:ext>
            </a:extLst>
          </p:cNvPr>
          <p:cNvSpPr/>
          <p:nvPr/>
        </p:nvSpPr>
        <p:spPr>
          <a:xfrm rot="19999365">
            <a:off x="1635352" y="5654932"/>
            <a:ext cx="238062" cy="583151"/>
          </a:xfrm>
          <a:custGeom>
            <a:avLst/>
            <a:gdLst>
              <a:gd name="connsiteX0" fmla="*/ 1667 w 10000"/>
              <a:gd name="connsiteY0" fmla="*/ 0 h 10000"/>
              <a:gd name="connsiteX1" fmla="*/ 10000 w 10000"/>
              <a:gd name="connsiteY1" fmla="*/ 0 h 10000"/>
              <a:gd name="connsiteX2" fmla="*/ 8333 w 10000"/>
              <a:gd name="connsiteY2" fmla="*/ 5000 h 10000"/>
              <a:gd name="connsiteX3" fmla="*/ 10000 w 10000"/>
              <a:gd name="connsiteY3" fmla="*/ 10000 h 10000"/>
              <a:gd name="connsiteX4" fmla="*/ 1667 w 10000"/>
              <a:gd name="connsiteY4" fmla="*/ 10000 h 10000"/>
              <a:gd name="connsiteX5" fmla="*/ 0 w 10000"/>
              <a:gd name="connsiteY5" fmla="*/ 5000 h 10000"/>
              <a:gd name="connsiteX6" fmla="*/ 1667 w 10000"/>
              <a:gd name="connsiteY6" fmla="*/ 0 h 10000"/>
              <a:gd name="connsiteX0" fmla="*/ 1538 w 10000"/>
              <a:gd name="connsiteY0" fmla="*/ 0 h 10668"/>
              <a:gd name="connsiteX1" fmla="*/ 10000 w 10000"/>
              <a:gd name="connsiteY1" fmla="*/ 668 h 10668"/>
              <a:gd name="connsiteX2" fmla="*/ 8333 w 10000"/>
              <a:gd name="connsiteY2" fmla="*/ 5668 h 10668"/>
              <a:gd name="connsiteX3" fmla="*/ 10000 w 10000"/>
              <a:gd name="connsiteY3" fmla="*/ 10668 h 10668"/>
              <a:gd name="connsiteX4" fmla="*/ 1667 w 10000"/>
              <a:gd name="connsiteY4" fmla="*/ 10668 h 10668"/>
              <a:gd name="connsiteX5" fmla="*/ 0 w 10000"/>
              <a:gd name="connsiteY5" fmla="*/ 5668 h 10668"/>
              <a:gd name="connsiteX6" fmla="*/ 1538 w 10000"/>
              <a:gd name="connsiteY6" fmla="*/ 0 h 1066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8333 w 10000"/>
              <a:gd name="connsiteY2" fmla="*/ 5668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75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106 w 10000"/>
              <a:gd name="connsiteY2" fmla="*/ 5802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364 w 10000"/>
              <a:gd name="connsiteY2" fmla="*/ 5847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538 w 10000"/>
              <a:gd name="connsiteY0" fmla="*/ 0 h 11558"/>
              <a:gd name="connsiteX1" fmla="*/ 10000 w 10000"/>
              <a:gd name="connsiteY1" fmla="*/ 668 h 11558"/>
              <a:gd name="connsiteX2" fmla="*/ 9496 w 10000"/>
              <a:gd name="connsiteY2" fmla="*/ 5900 h 11558"/>
              <a:gd name="connsiteX3" fmla="*/ 10000 w 10000"/>
              <a:gd name="connsiteY3" fmla="*/ 10668 h 11558"/>
              <a:gd name="connsiteX4" fmla="*/ 1603 w 10000"/>
              <a:gd name="connsiteY4" fmla="*/ 11558 h 11558"/>
              <a:gd name="connsiteX5" fmla="*/ 0 w 10000"/>
              <a:gd name="connsiteY5" fmla="*/ 5668 h 11558"/>
              <a:gd name="connsiteX6" fmla="*/ 1538 w 10000"/>
              <a:gd name="connsiteY6" fmla="*/ 0 h 1155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1699 w 10161"/>
              <a:gd name="connsiteY0" fmla="*/ 0 h 11398"/>
              <a:gd name="connsiteX1" fmla="*/ 10161 w 10161"/>
              <a:gd name="connsiteY1" fmla="*/ 668 h 11398"/>
              <a:gd name="connsiteX2" fmla="*/ 9657 w 10161"/>
              <a:gd name="connsiteY2" fmla="*/ 5900 h 11398"/>
              <a:gd name="connsiteX3" fmla="*/ 10161 w 10161"/>
              <a:gd name="connsiteY3" fmla="*/ 10668 h 11398"/>
              <a:gd name="connsiteX4" fmla="*/ 5138 w 10161"/>
              <a:gd name="connsiteY4" fmla="*/ 11398 h 11398"/>
              <a:gd name="connsiteX5" fmla="*/ 161 w 10161"/>
              <a:gd name="connsiteY5" fmla="*/ 5668 h 11398"/>
              <a:gd name="connsiteX6" fmla="*/ 1699 w 10161"/>
              <a:gd name="connsiteY6" fmla="*/ 0 h 11398"/>
              <a:gd name="connsiteX0" fmla="*/ 4979 w 10000"/>
              <a:gd name="connsiteY0" fmla="*/ 0 h 11238"/>
              <a:gd name="connsiteX1" fmla="*/ 10000 w 10000"/>
              <a:gd name="connsiteY1" fmla="*/ 508 h 11238"/>
              <a:gd name="connsiteX2" fmla="*/ 9496 w 10000"/>
              <a:gd name="connsiteY2" fmla="*/ 5740 h 11238"/>
              <a:gd name="connsiteX3" fmla="*/ 10000 w 10000"/>
              <a:gd name="connsiteY3" fmla="*/ 10508 h 11238"/>
              <a:gd name="connsiteX4" fmla="*/ 4977 w 10000"/>
              <a:gd name="connsiteY4" fmla="*/ 11238 h 11238"/>
              <a:gd name="connsiteX5" fmla="*/ 0 w 10000"/>
              <a:gd name="connsiteY5" fmla="*/ 5508 h 11238"/>
              <a:gd name="connsiteX6" fmla="*/ 4979 w 10000"/>
              <a:gd name="connsiteY6" fmla="*/ 0 h 11238"/>
              <a:gd name="connsiteX0" fmla="*/ 808 w 5829"/>
              <a:gd name="connsiteY0" fmla="*/ 0 h 11238"/>
              <a:gd name="connsiteX1" fmla="*/ 5829 w 5829"/>
              <a:gd name="connsiteY1" fmla="*/ 508 h 11238"/>
              <a:gd name="connsiteX2" fmla="*/ 5325 w 5829"/>
              <a:gd name="connsiteY2" fmla="*/ 5740 h 11238"/>
              <a:gd name="connsiteX3" fmla="*/ 5829 w 5829"/>
              <a:gd name="connsiteY3" fmla="*/ 10508 h 11238"/>
              <a:gd name="connsiteX4" fmla="*/ 806 w 5829"/>
              <a:gd name="connsiteY4" fmla="*/ 11238 h 11238"/>
              <a:gd name="connsiteX5" fmla="*/ 130 w 5829"/>
              <a:gd name="connsiteY5" fmla="*/ 5401 h 11238"/>
              <a:gd name="connsiteX6" fmla="*/ 808 w 5829"/>
              <a:gd name="connsiteY6" fmla="*/ 0 h 11238"/>
              <a:gd name="connsiteX0" fmla="*/ 1385 w 9999"/>
              <a:gd name="connsiteY0" fmla="*/ 0 h 10000"/>
              <a:gd name="connsiteX1" fmla="*/ 9999 w 9999"/>
              <a:gd name="connsiteY1" fmla="*/ 452 h 10000"/>
              <a:gd name="connsiteX2" fmla="*/ 9134 w 9999"/>
              <a:gd name="connsiteY2" fmla="*/ 5108 h 10000"/>
              <a:gd name="connsiteX3" fmla="*/ 9999 w 9999"/>
              <a:gd name="connsiteY3" fmla="*/ 9350 h 10000"/>
              <a:gd name="connsiteX4" fmla="*/ 1382 w 9999"/>
              <a:gd name="connsiteY4" fmla="*/ 10000 h 10000"/>
              <a:gd name="connsiteX5" fmla="*/ 222 w 9999"/>
              <a:gd name="connsiteY5" fmla="*/ 4806 h 10000"/>
              <a:gd name="connsiteX6" fmla="*/ 1385 w 9999"/>
              <a:gd name="connsiteY6" fmla="*/ 0 h 10000"/>
              <a:gd name="connsiteX0" fmla="*/ 1163 w 9778"/>
              <a:gd name="connsiteY0" fmla="*/ 0 h 10000"/>
              <a:gd name="connsiteX1" fmla="*/ 9778 w 9778"/>
              <a:gd name="connsiteY1" fmla="*/ 452 h 10000"/>
              <a:gd name="connsiteX2" fmla="*/ 8913 w 9778"/>
              <a:gd name="connsiteY2" fmla="*/ 5108 h 10000"/>
              <a:gd name="connsiteX3" fmla="*/ 9778 w 9778"/>
              <a:gd name="connsiteY3" fmla="*/ 9350 h 10000"/>
              <a:gd name="connsiteX4" fmla="*/ 1160 w 9778"/>
              <a:gd name="connsiteY4" fmla="*/ 10000 h 10000"/>
              <a:gd name="connsiteX5" fmla="*/ 0 w 9778"/>
              <a:gd name="connsiteY5" fmla="*/ 4806 h 10000"/>
              <a:gd name="connsiteX6" fmla="*/ 1163 w 9778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" h="10000">
                <a:moveTo>
                  <a:pt x="1163" y="0"/>
                </a:moveTo>
                <a:lnTo>
                  <a:pt x="9778" y="452"/>
                </a:lnTo>
                <a:cubicBezTo>
                  <a:pt x="9313" y="2548"/>
                  <a:pt x="8913" y="2651"/>
                  <a:pt x="8913" y="5108"/>
                </a:cubicBezTo>
                <a:cubicBezTo>
                  <a:pt x="8913" y="7565"/>
                  <a:pt x="9423" y="7917"/>
                  <a:pt x="9778" y="9350"/>
                </a:cubicBezTo>
                <a:lnTo>
                  <a:pt x="1160" y="10000"/>
                </a:lnTo>
                <a:cubicBezTo>
                  <a:pt x="389" y="8717"/>
                  <a:pt x="0" y="6473"/>
                  <a:pt x="0" y="4806"/>
                </a:cubicBezTo>
                <a:cubicBezTo>
                  <a:pt x="0" y="3139"/>
                  <a:pt x="384" y="1243"/>
                  <a:pt x="1163" y="0"/>
                </a:cubicBezTo>
                <a:close/>
              </a:path>
            </a:pathLst>
          </a:custGeom>
          <a:solidFill>
            <a:srgbClr val="CC9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5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E21421C4-AA73-934B-BDD4-D0A9DB601A4A}"/>
              </a:ext>
            </a:extLst>
          </p:cNvPr>
          <p:cNvGrpSpPr/>
          <p:nvPr/>
        </p:nvGrpSpPr>
        <p:grpSpPr>
          <a:xfrm>
            <a:off x="1841264" y="3569528"/>
            <a:ext cx="3092024" cy="3116406"/>
            <a:chOff x="1792103" y="3520368"/>
            <a:chExt cx="3204953" cy="3230226"/>
          </a:xfrm>
        </p:grpSpPr>
        <p:sp>
          <p:nvSpPr>
            <p:cNvPr id="13" name="Données stockées 9">
              <a:extLst>
                <a:ext uri="{FF2B5EF4-FFF2-40B4-BE49-F238E27FC236}">
                  <a16:creationId xmlns:a16="http://schemas.microsoft.com/office/drawing/2014/main" id="{E43EB938-2C0A-AE41-B049-CE6876A29EF3}"/>
                </a:ext>
              </a:extLst>
            </p:cNvPr>
            <p:cNvSpPr/>
            <p:nvPr/>
          </p:nvSpPr>
          <p:spPr>
            <a:xfrm rot="21296553">
              <a:off x="1792103" y="5017958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4A7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16" name="Données stockées 9">
              <a:extLst>
                <a:ext uri="{FF2B5EF4-FFF2-40B4-BE49-F238E27FC236}">
                  <a16:creationId xmlns:a16="http://schemas.microsoft.com/office/drawing/2014/main" id="{98E4E674-536F-A143-AAF1-1BE72B40E49F}"/>
                </a:ext>
              </a:extLst>
            </p:cNvPr>
            <p:cNvSpPr/>
            <p:nvPr/>
          </p:nvSpPr>
          <p:spPr>
            <a:xfrm rot="1110718">
              <a:off x="1834178" y="4476321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379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19" name="Données stockées 9">
              <a:extLst>
                <a:ext uri="{FF2B5EF4-FFF2-40B4-BE49-F238E27FC236}">
                  <a16:creationId xmlns:a16="http://schemas.microsoft.com/office/drawing/2014/main" id="{9EA2516C-EC8B-3C46-B183-08F31E342527}"/>
                </a:ext>
              </a:extLst>
            </p:cNvPr>
            <p:cNvSpPr/>
            <p:nvPr/>
          </p:nvSpPr>
          <p:spPr>
            <a:xfrm rot="2330156">
              <a:off x="2091788" y="3970109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6AB2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22" name="Données stockées 9">
              <a:extLst>
                <a:ext uri="{FF2B5EF4-FFF2-40B4-BE49-F238E27FC236}">
                  <a16:creationId xmlns:a16="http://schemas.microsoft.com/office/drawing/2014/main" id="{475502A9-86E2-474B-BF0B-E24853ED99DB}"/>
                </a:ext>
              </a:extLst>
            </p:cNvPr>
            <p:cNvSpPr/>
            <p:nvPr/>
          </p:nvSpPr>
          <p:spPr>
            <a:xfrm rot="3566112">
              <a:off x="2494027" y="3613212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2269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26" name="Données stockées 9">
              <a:extLst>
                <a:ext uri="{FF2B5EF4-FFF2-40B4-BE49-F238E27FC236}">
                  <a16:creationId xmlns:a16="http://schemas.microsoft.com/office/drawing/2014/main" id="{C0BE9E3C-B33C-114C-B37D-0378BD54F316}"/>
                </a:ext>
              </a:extLst>
            </p:cNvPr>
            <p:cNvSpPr/>
            <p:nvPr/>
          </p:nvSpPr>
          <p:spPr>
            <a:xfrm rot="4829412">
              <a:off x="2998655" y="3399654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2E4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29" name="Données stockées 9">
              <a:extLst>
                <a:ext uri="{FF2B5EF4-FFF2-40B4-BE49-F238E27FC236}">
                  <a16:creationId xmlns:a16="http://schemas.microsoft.com/office/drawing/2014/main" id="{990006AB-4253-2B44-B0A9-2B33B76FAAEF}"/>
                </a:ext>
              </a:extLst>
            </p:cNvPr>
            <p:cNvSpPr/>
            <p:nvPr/>
          </p:nvSpPr>
          <p:spPr>
            <a:xfrm rot="6010960">
              <a:off x="3549631" y="3390651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DF2C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32" name="Données stockées 9">
              <a:extLst>
                <a:ext uri="{FF2B5EF4-FFF2-40B4-BE49-F238E27FC236}">
                  <a16:creationId xmlns:a16="http://schemas.microsoft.com/office/drawing/2014/main" id="{AC6B6E7F-8563-CF49-B61B-4BE1635F0224}"/>
                </a:ext>
              </a:extLst>
            </p:cNvPr>
            <p:cNvSpPr/>
            <p:nvPr/>
          </p:nvSpPr>
          <p:spPr>
            <a:xfrm rot="7357761">
              <a:off x="4054172" y="3577530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E5B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35" name="Données stockées 9">
              <a:extLst>
                <a:ext uri="{FF2B5EF4-FFF2-40B4-BE49-F238E27FC236}">
                  <a16:creationId xmlns:a16="http://schemas.microsoft.com/office/drawing/2014/main" id="{807B0DE3-35B9-7442-8A3E-9F7287A9A19D}"/>
                </a:ext>
              </a:extLst>
            </p:cNvPr>
            <p:cNvSpPr/>
            <p:nvPr/>
          </p:nvSpPr>
          <p:spPr>
            <a:xfrm rot="8571434">
              <a:off x="4471521" y="3937965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529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38" name="Données stockées 9">
              <a:extLst>
                <a:ext uri="{FF2B5EF4-FFF2-40B4-BE49-F238E27FC236}">
                  <a16:creationId xmlns:a16="http://schemas.microsoft.com/office/drawing/2014/main" id="{3E65684C-8AD3-E145-BAB6-B3C65C45471B}"/>
                </a:ext>
              </a:extLst>
            </p:cNvPr>
            <p:cNvSpPr/>
            <p:nvPr/>
          </p:nvSpPr>
          <p:spPr>
            <a:xfrm rot="9867527">
              <a:off x="4736533" y="4438784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C22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41" name="Données stockées 9">
              <a:extLst>
                <a:ext uri="{FF2B5EF4-FFF2-40B4-BE49-F238E27FC236}">
                  <a16:creationId xmlns:a16="http://schemas.microsoft.com/office/drawing/2014/main" id="{964EEC8F-DE89-3246-A8EC-222AC5F35D94}"/>
                </a:ext>
              </a:extLst>
            </p:cNvPr>
            <p:cNvSpPr/>
            <p:nvPr/>
          </p:nvSpPr>
          <p:spPr>
            <a:xfrm rot="11116266">
              <a:off x="4778342" y="4975896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E43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44" name="Données stockées 9">
              <a:extLst>
                <a:ext uri="{FF2B5EF4-FFF2-40B4-BE49-F238E27FC236}">
                  <a16:creationId xmlns:a16="http://schemas.microsoft.com/office/drawing/2014/main" id="{1DD0845D-02BF-4846-83E5-93B02E90BA48}"/>
                </a:ext>
              </a:extLst>
            </p:cNvPr>
            <p:cNvSpPr/>
            <p:nvPr/>
          </p:nvSpPr>
          <p:spPr>
            <a:xfrm rot="12409177">
              <a:off x="4656356" y="5512342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4BB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47" name="Données stockées 9">
              <a:extLst>
                <a:ext uri="{FF2B5EF4-FFF2-40B4-BE49-F238E27FC236}">
                  <a16:creationId xmlns:a16="http://schemas.microsoft.com/office/drawing/2014/main" id="{C346833D-AD70-AC4E-A2A5-7E83981E53C2}"/>
                </a:ext>
              </a:extLst>
            </p:cNvPr>
            <p:cNvSpPr/>
            <p:nvPr/>
          </p:nvSpPr>
          <p:spPr>
            <a:xfrm rot="13668742">
              <a:off x="4353041" y="5964108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50" name="Données stockées 9">
              <a:extLst>
                <a:ext uri="{FF2B5EF4-FFF2-40B4-BE49-F238E27FC236}">
                  <a16:creationId xmlns:a16="http://schemas.microsoft.com/office/drawing/2014/main" id="{28F9D300-6EDC-2845-8660-875570908586}"/>
                </a:ext>
              </a:extLst>
            </p:cNvPr>
            <p:cNvSpPr/>
            <p:nvPr/>
          </p:nvSpPr>
          <p:spPr>
            <a:xfrm rot="14951999">
              <a:off x="3870057" y="6275657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A5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53" name="Données stockées 9">
              <a:extLst>
                <a:ext uri="{FF2B5EF4-FFF2-40B4-BE49-F238E27FC236}">
                  <a16:creationId xmlns:a16="http://schemas.microsoft.com/office/drawing/2014/main" id="{C2D2B1D4-6BC7-5A4B-87DB-FFFF409570C4}"/>
                </a:ext>
              </a:extLst>
            </p:cNvPr>
            <p:cNvSpPr/>
            <p:nvPr/>
          </p:nvSpPr>
          <p:spPr>
            <a:xfrm rot="16262397">
              <a:off x="3333168" y="6402163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E76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56" name="Données stockées 9">
              <a:extLst>
                <a:ext uri="{FF2B5EF4-FFF2-40B4-BE49-F238E27FC236}">
                  <a16:creationId xmlns:a16="http://schemas.microsoft.com/office/drawing/2014/main" id="{9027C475-21A1-F240-8C2D-BBFD3D04F3AD}"/>
                </a:ext>
              </a:extLst>
            </p:cNvPr>
            <p:cNvSpPr/>
            <p:nvPr/>
          </p:nvSpPr>
          <p:spPr>
            <a:xfrm rot="17517043">
              <a:off x="2762744" y="6295089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D7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59" name="Données stockées 9">
              <a:extLst>
                <a:ext uri="{FF2B5EF4-FFF2-40B4-BE49-F238E27FC236}">
                  <a16:creationId xmlns:a16="http://schemas.microsoft.com/office/drawing/2014/main" id="{7C7C6EBE-F114-DE44-855E-E0CE08F1FA70}"/>
                </a:ext>
              </a:extLst>
            </p:cNvPr>
            <p:cNvSpPr/>
            <p:nvPr/>
          </p:nvSpPr>
          <p:spPr>
            <a:xfrm rot="18793223">
              <a:off x="2284661" y="5995888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F39F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  <p:sp>
          <p:nvSpPr>
            <p:cNvPr id="62" name="Données stockées 9">
              <a:extLst>
                <a:ext uri="{FF2B5EF4-FFF2-40B4-BE49-F238E27FC236}">
                  <a16:creationId xmlns:a16="http://schemas.microsoft.com/office/drawing/2014/main" id="{C4C70B05-5B9A-EA42-9D8A-7E8550A913F4}"/>
                </a:ext>
              </a:extLst>
            </p:cNvPr>
            <p:cNvSpPr/>
            <p:nvPr/>
          </p:nvSpPr>
          <p:spPr>
            <a:xfrm rot="19999365">
              <a:off x="1937653" y="5548030"/>
              <a:ext cx="218714" cy="478147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538 w 10000"/>
                <a:gd name="connsiteY0" fmla="*/ 0 h 10668"/>
                <a:gd name="connsiteX1" fmla="*/ 10000 w 10000"/>
                <a:gd name="connsiteY1" fmla="*/ 668 h 10668"/>
                <a:gd name="connsiteX2" fmla="*/ 8333 w 10000"/>
                <a:gd name="connsiteY2" fmla="*/ 5668 h 10668"/>
                <a:gd name="connsiteX3" fmla="*/ 10000 w 10000"/>
                <a:gd name="connsiteY3" fmla="*/ 10668 h 10668"/>
                <a:gd name="connsiteX4" fmla="*/ 1667 w 10000"/>
                <a:gd name="connsiteY4" fmla="*/ 10668 h 10668"/>
                <a:gd name="connsiteX5" fmla="*/ 0 w 10000"/>
                <a:gd name="connsiteY5" fmla="*/ 5668 h 10668"/>
                <a:gd name="connsiteX6" fmla="*/ 1538 w 10000"/>
                <a:gd name="connsiteY6" fmla="*/ 0 h 1066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8333 w 10000"/>
                <a:gd name="connsiteY2" fmla="*/ 5668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75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106 w 10000"/>
                <a:gd name="connsiteY2" fmla="*/ 5802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364 w 10000"/>
                <a:gd name="connsiteY2" fmla="*/ 5847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538 w 10000"/>
                <a:gd name="connsiteY0" fmla="*/ 0 h 11558"/>
                <a:gd name="connsiteX1" fmla="*/ 10000 w 10000"/>
                <a:gd name="connsiteY1" fmla="*/ 668 h 11558"/>
                <a:gd name="connsiteX2" fmla="*/ 9496 w 10000"/>
                <a:gd name="connsiteY2" fmla="*/ 5900 h 11558"/>
                <a:gd name="connsiteX3" fmla="*/ 10000 w 10000"/>
                <a:gd name="connsiteY3" fmla="*/ 10668 h 11558"/>
                <a:gd name="connsiteX4" fmla="*/ 1603 w 10000"/>
                <a:gd name="connsiteY4" fmla="*/ 11558 h 11558"/>
                <a:gd name="connsiteX5" fmla="*/ 0 w 10000"/>
                <a:gd name="connsiteY5" fmla="*/ 5668 h 11558"/>
                <a:gd name="connsiteX6" fmla="*/ 1538 w 10000"/>
                <a:gd name="connsiteY6" fmla="*/ 0 h 1155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1699 w 10161"/>
                <a:gd name="connsiteY0" fmla="*/ 0 h 11398"/>
                <a:gd name="connsiteX1" fmla="*/ 10161 w 10161"/>
                <a:gd name="connsiteY1" fmla="*/ 668 h 11398"/>
                <a:gd name="connsiteX2" fmla="*/ 9657 w 10161"/>
                <a:gd name="connsiteY2" fmla="*/ 5900 h 11398"/>
                <a:gd name="connsiteX3" fmla="*/ 10161 w 10161"/>
                <a:gd name="connsiteY3" fmla="*/ 10668 h 11398"/>
                <a:gd name="connsiteX4" fmla="*/ 5138 w 10161"/>
                <a:gd name="connsiteY4" fmla="*/ 11398 h 11398"/>
                <a:gd name="connsiteX5" fmla="*/ 161 w 10161"/>
                <a:gd name="connsiteY5" fmla="*/ 5668 h 11398"/>
                <a:gd name="connsiteX6" fmla="*/ 1699 w 10161"/>
                <a:gd name="connsiteY6" fmla="*/ 0 h 11398"/>
                <a:gd name="connsiteX0" fmla="*/ 4979 w 10000"/>
                <a:gd name="connsiteY0" fmla="*/ 0 h 11238"/>
                <a:gd name="connsiteX1" fmla="*/ 10000 w 10000"/>
                <a:gd name="connsiteY1" fmla="*/ 508 h 11238"/>
                <a:gd name="connsiteX2" fmla="*/ 9496 w 10000"/>
                <a:gd name="connsiteY2" fmla="*/ 5740 h 11238"/>
                <a:gd name="connsiteX3" fmla="*/ 10000 w 10000"/>
                <a:gd name="connsiteY3" fmla="*/ 10508 h 11238"/>
                <a:gd name="connsiteX4" fmla="*/ 4977 w 10000"/>
                <a:gd name="connsiteY4" fmla="*/ 11238 h 11238"/>
                <a:gd name="connsiteX5" fmla="*/ 0 w 10000"/>
                <a:gd name="connsiteY5" fmla="*/ 5508 h 11238"/>
                <a:gd name="connsiteX6" fmla="*/ 4979 w 10000"/>
                <a:gd name="connsiteY6" fmla="*/ 0 h 11238"/>
                <a:gd name="connsiteX0" fmla="*/ 808 w 5829"/>
                <a:gd name="connsiteY0" fmla="*/ 0 h 11238"/>
                <a:gd name="connsiteX1" fmla="*/ 5829 w 5829"/>
                <a:gd name="connsiteY1" fmla="*/ 508 h 11238"/>
                <a:gd name="connsiteX2" fmla="*/ 5325 w 5829"/>
                <a:gd name="connsiteY2" fmla="*/ 5740 h 11238"/>
                <a:gd name="connsiteX3" fmla="*/ 5829 w 5829"/>
                <a:gd name="connsiteY3" fmla="*/ 10508 h 11238"/>
                <a:gd name="connsiteX4" fmla="*/ 806 w 5829"/>
                <a:gd name="connsiteY4" fmla="*/ 11238 h 11238"/>
                <a:gd name="connsiteX5" fmla="*/ 130 w 5829"/>
                <a:gd name="connsiteY5" fmla="*/ 5401 h 11238"/>
                <a:gd name="connsiteX6" fmla="*/ 808 w 5829"/>
                <a:gd name="connsiteY6" fmla="*/ 0 h 11238"/>
                <a:gd name="connsiteX0" fmla="*/ 1385 w 9999"/>
                <a:gd name="connsiteY0" fmla="*/ 0 h 10000"/>
                <a:gd name="connsiteX1" fmla="*/ 9999 w 9999"/>
                <a:gd name="connsiteY1" fmla="*/ 452 h 10000"/>
                <a:gd name="connsiteX2" fmla="*/ 9134 w 9999"/>
                <a:gd name="connsiteY2" fmla="*/ 5108 h 10000"/>
                <a:gd name="connsiteX3" fmla="*/ 9999 w 9999"/>
                <a:gd name="connsiteY3" fmla="*/ 9350 h 10000"/>
                <a:gd name="connsiteX4" fmla="*/ 1382 w 9999"/>
                <a:gd name="connsiteY4" fmla="*/ 10000 h 10000"/>
                <a:gd name="connsiteX5" fmla="*/ 222 w 9999"/>
                <a:gd name="connsiteY5" fmla="*/ 4806 h 10000"/>
                <a:gd name="connsiteX6" fmla="*/ 1385 w 9999"/>
                <a:gd name="connsiteY6" fmla="*/ 0 h 10000"/>
                <a:gd name="connsiteX0" fmla="*/ 1163 w 9778"/>
                <a:gd name="connsiteY0" fmla="*/ 0 h 10000"/>
                <a:gd name="connsiteX1" fmla="*/ 9778 w 9778"/>
                <a:gd name="connsiteY1" fmla="*/ 452 h 10000"/>
                <a:gd name="connsiteX2" fmla="*/ 8913 w 9778"/>
                <a:gd name="connsiteY2" fmla="*/ 5108 h 10000"/>
                <a:gd name="connsiteX3" fmla="*/ 9778 w 9778"/>
                <a:gd name="connsiteY3" fmla="*/ 9350 h 10000"/>
                <a:gd name="connsiteX4" fmla="*/ 1160 w 9778"/>
                <a:gd name="connsiteY4" fmla="*/ 10000 h 10000"/>
                <a:gd name="connsiteX5" fmla="*/ 0 w 9778"/>
                <a:gd name="connsiteY5" fmla="*/ 4806 h 10000"/>
                <a:gd name="connsiteX6" fmla="*/ 1163 w 9778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8" h="10000">
                  <a:moveTo>
                    <a:pt x="1163" y="0"/>
                  </a:moveTo>
                  <a:lnTo>
                    <a:pt x="9778" y="452"/>
                  </a:lnTo>
                  <a:cubicBezTo>
                    <a:pt x="9313" y="2548"/>
                    <a:pt x="8913" y="2651"/>
                    <a:pt x="8913" y="5108"/>
                  </a:cubicBezTo>
                  <a:cubicBezTo>
                    <a:pt x="8913" y="7565"/>
                    <a:pt x="9423" y="7917"/>
                    <a:pt x="9778" y="9350"/>
                  </a:cubicBezTo>
                  <a:lnTo>
                    <a:pt x="1160" y="10000"/>
                  </a:lnTo>
                  <a:cubicBezTo>
                    <a:pt x="389" y="8717"/>
                    <a:pt x="0" y="6473"/>
                    <a:pt x="0" y="4806"/>
                  </a:cubicBezTo>
                  <a:cubicBezTo>
                    <a:pt x="0" y="3139"/>
                    <a:pt x="384" y="1243"/>
                    <a:pt x="1163" y="0"/>
                  </a:cubicBezTo>
                  <a:close/>
                </a:path>
              </a:pathLst>
            </a:custGeom>
            <a:solidFill>
              <a:srgbClr val="CC9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5" dirty="0"/>
            </a:p>
          </p:txBody>
        </p: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3C5BB27F-C692-AC45-97E7-EC5A4300F9D4}"/>
              </a:ext>
            </a:extLst>
          </p:cNvPr>
          <p:cNvSpPr/>
          <p:nvPr/>
        </p:nvSpPr>
        <p:spPr>
          <a:xfrm>
            <a:off x="301681" y="8176639"/>
            <a:ext cx="6339443" cy="261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E76337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Démarches transversales d’amélioration :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11B753B-F0DE-5B41-BB47-0D27C953E9A1}"/>
              </a:ext>
            </a:extLst>
          </p:cNvPr>
          <p:cNvSpPr/>
          <p:nvPr/>
        </p:nvSpPr>
        <p:spPr>
          <a:xfrm>
            <a:off x="301681" y="8456294"/>
            <a:ext cx="6339443" cy="1015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…………………………………………………………………………………………………………</a:t>
            </a:r>
          </a:p>
          <a:p>
            <a:r>
              <a:rPr lang="fr-FR" sz="12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r>
              <a:rPr lang="fr-FR" sz="1200" dirty="0">
                <a:solidFill>
                  <a:schemeClr val="bg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…………………………………………………………………………………………………………</a:t>
            </a:r>
          </a:p>
          <a:p>
            <a:endParaRPr lang="fr-FR" sz="1200" dirty="0">
              <a:solidFill>
                <a:srgbClr val="E76337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94EA622-4CE2-3449-BFF2-EEAF4750F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004" y="9248060"/>
            <a:ext cx="1080701" cy="477518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468A1D85-4AB1-6E41-A04C-6E9A0FAA9D9E}"/>
              </a:ext>
            </a:extLst>
          </p:cNvPr>
          <p:cNvSpPr/>
          <p:nvPr/>
        </p:nvSpPr>
        <p:spPr>
          <a:xfrm>
            <a:off x="277813" y="9438279"/>
            <a:ext cx="17088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Janvier 2019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B2B4100-A49F-B344-A4A3-16BDA36E87E3}"/>
              </a:ext>
            </a:extLst>
          </p:cNvPr>
          <p:cNvSpPr/>
          <p:nvPr/>
        </p:nvSpPr>
        <p:spPr>
          <a:xfrm rot="747040">
            <a:off x="3821906" y="2436662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E244F5A-A4D0-0443-BDE9-E3E8F4952E86}"/>
              </a:ext>
            </a:extLst>
          </p:cNvPr>
          <p:cNvSpPr/>
          <p:nvPr/>
        </p:nvSpPr>
        <p:spPr>
          <a:xfrm rot="2250990">
            <a:off x="4739461" y="2771763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BC9E71A-E9E8-8544-9C0C-27F715499A16}"/>
              </a:ext>
            </a:extLst>
          </p:cNvPr>
          <p:cNvSpPr/>
          <p:nvPr/>
        </p:nvSpPr>
        <p:spPr>
          <a:xfrm rot="3226001">
            <a:off x="5452834" y="3391205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99AC95A-FC46-C648-BD9B-EB4F88053F75}"/>
              </a:ext>
            </a:extLst>
          </p:cNvPr>
          <p:cNvSpPr/>
          <p:nvPr/>
        </p:nvSpPr>
        <p:spPr>
          <a:xfrm rot="4334568">
            <a:off x="5893640" y="4299422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8C4B849-506F-A543-BCAE-E37039534969}"/>
              </a:ext>
            </a:extLst>
          </p:cNvPr>
          <p:cNvSpPr/>
          <p:nvPr/>
        </p:nvSpPr>
        <p:spPr>
          <a:xfrm rot="5705382">
            <a:off x="5964264" y="5238981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E5F531E-B89B-504C-B106-440E64F2D4F3}"/>
              </a:ext>
            </a:extLst>
          </p:cNvPr>
          <p:cNvSpPr/>
          <p:nvPr/>
        </p:nvSpPr>
        <p:spPr>
          <a:xfrm rot="7209332">
            <a:off x="5749482" y="6191907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816D5D2-3434-1940-8E51-F8DF9AFBD22C}"/>
              </a:ext>
            </a:extLst>
          </p:cNvPr>
          <p:cNvSpPr/>
          <p:nvPr/>
        </p:nvSpPr>
        <p:spPr>
          <a:xfrm rot="8184343">
            <a:off x="5226542" y="6978764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7373084-9676-4047-828C-960ECCEB3089}"/>
              </a:ext>
            </a:extLst>
          </p:cNvPr>
          <p:cNvSpPr/>
          <p:nvPr/>
        </p:nvSpPr>
        <p:spPr>
          <a:xfrm rot="9292910">
            <a:off x="4382286" y="7532297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69F0429-E01A-7747-A786-60A47D72E728}"/>
              </a:ext>
            </a:extLst>
          </p:cNvPr>
          <p:cNvSpPr/>
          <p:nvPr/>
        </p:nvSpPr>
        <p:spPr>
          <a:xfrm rot="12209202">
            <a:off x="2345891" y="7511689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D50293F-3B98-C545-86C3-9B44466F2376}"/>
              </a:ext>
            </a:extLst>
          </p:cNvPr>
          <p:cNvSpPr/>
          <p:nvPr/>
        </p:nvSpPr>
        <p:spPr>
          <a:xfrm rot="13713152">
            <a:off x="1509452" y="7007141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2F74BDD-11E7-C841-AC13-87EECED06B15}"/>
              </a:ext>
            </a:extLst>
          </p:cNvPr>
          <p:cNvSpPr/>
          <p:nvPr/>
        </p:nvSpPr>
        <p:spPr>
          <a:xfrm rot="14688163">
            <a:off x="927849" y="6262596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4EE141F-25BD-AA46-A032-BFD85C51E839}"/>
              </a:ext>
            </a:extLst>
          </p:cNvPr>
          <p:cNvSpPr/>
          <p:nvPr/>
        </p:nvSpPr>
        <p:spPr>
          <a:xfrm rot="15796730">
            <a:off x="669051" y="5286792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182AE90-75E5-B14E-B991-840E9785A1BF}"/>
              </a:ext>
            </a:extLst>
          </p:cNvPr>
          <p:cNvSpPr/>
          <p:nvPr/>
        </p:nvSpPr>
        <p:spPr>
          <a:xfrm rot="17167544">
            <a:off x="779589" y="4351090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C1177FD-8C72-7A4A-BDB3-E393DB3F202F}"/>
              </a:ext>
            </a:extLst>
          </p:cNvPr>
          <p:cNvSpPr/>
          <p:nvPr/>
        </p:nvSpPr>
        <p:spPr>
          <a:xfrm rot="18671494">
            <a:off x="1172815" y="3456901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4B2E58F-5073-9143-95FA-100F9AFE54FF}"/>
              </a:ext>
            </a:extLst>
          </p:cNvPr>
          <p:cNvSpPr/>
          <p:nvPr/>
        </p:nvSpPr>
        <p:spPr>
          <a:xfrm rot="19646505">
            <a:off x="1836709" y="2784700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3E80CDA-BFD4-EE47-8D13-411223B7B5C5}"/>
              </a:ext>
            </a:extLst>
          </p:cNvPr>
          <p:cNvSpPr/>
          <p:nvPr/>
        </p:nvSpPr>
        <p:spPr>
          <a:xfrm rot="20755072">
            <a:off x="2771313" y="2403016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238C9A4-00C2-B641-88AE-87016F79B6CC}"/>
              </a:ext>
            </a:extLst>
          </p:cNvPr>
          <p:cNvSpPr/>
          <p:nvPr/>
        </p:nvSpPr>
        <p:spPr>
          <a:xfrm rot="10800000">
            <a:off x="3381958" y="7710249"/>
            <a:ext cx="132259" cy="1322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7768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1656</TotalTime>
  <Words>221</Words>
  <Application>Microsoft Macintosh PowerPoint</Application>
  <PresentationFormat>Format A4 (210 x 297 mm)</PresentationFormat>
  <Paragraphs>110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Microsoft Office</dc:creator>
  <cp:lastModifiedBy>Utilisateur Microsoft Office</cp:lastModifiedBy>
  <cp:revision>33</cp:revision>
  <dcterms:created xsi:type="dcterms:W3CDTF">2018-11-27T08:13:11Z</dcterms:created>
  <dcterms:modified xsi:type="dcterms:W3CDTF">2019-01-18T12:19:46Z</dcterms:modified>
</cp:coreProperties>
</file>